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7" r:id="rId2"/>
    <p:sldId id="477" r:id="rId3"/>
    <p:sldId id="476" r:id="rId4"/>
    <p:sldId id="478" r:id="rId5"/>
    <p:sldId id="479" r:id="rId6"/>
    <p:sldId id="482" r:id="rId7"/>
    <p:sldId id="491" r:id="rId8"/>
    <p:sldId id="483" r:id="rId9"/>
    <p:sldId id="486" r:id="rId10"/>
    <p:sldId id="480" r:id="rId11"/>
    <p:sldId id="497" r:id="rId12"/>
    <p:sldId id="493" r:id="rId13"/>
    <p:sldId id="498" r:id="rId14"/>
    <p:sldId id="473" r:id="rId15"/>
    <p:sldId id="472" r:id="rId16"/>
    <p:sldId id="456" r:id="rId17"/>
  </p:sldIdLst>
  <p:sldSz cx="9144000" cy="5143500" type="screen16x9"/>
  <p:notesSz cx="6769100" cy="9906000"/>
  <p:defaultTextStyle>
    <a:defPPr>
      <a:defRPr lang="he-IL"/>
    </a:defPPr>
    <a:lvl1pPr marL="0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0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4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9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5" algn="r" defTabSz="91431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0"/>
    <a:srgbClr val="99CCFF"/>
    <a:srgbClr val="FFFF99"/>
    <a:srgbClr val="DDDDDD"/>
    <a:srgbClr val="FFFFFF"/>
    <a:srgbClr val="404040"/>
    <a:srgbClr val="D9D9D9"/>
    <a:srgbClr val="F2F2F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559" autoAdjust="0"/>
    <p:restoredTop sz="93606" autoAdjust="0"/>
  </p:normalViewPr>
  <p:slideViewPr>
    <p:cSldViewPr>
      <p:cViewPr varScale="1">
        <p:scale>
          <a:sx n="81" d="100"/>
          <a:sy n="81" d="100"/>
        </p:scale>
        <p:origin x="36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20DECD-2F92-43FC-AE29-5AC52D6C14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rtl="1"/>
          <a:endParaRPr lang="he-IL"/>
        </a:p>
      </dgm:t>
    </dgm:pt>
    <dgm:pt modelId="{C1BF88B3-FA96-4606-BCCD-429C2B53B127}">
      <dgm:prSet phldrT="[טקסט]"/>
      <dgm:spPr/>
      <dgm:t>
        <a:bodyPr/>
        <a:lstStyle/>
        <a:p>
          <a:pPr rtl="1"/>
          <a:r>
            <a:rPr lang="he-IL" dirty="0"/>
            <a:t>הדרכה</a:t>
          </a:r>
        </a:p>
      </dgm:t>
    </dgm:pt>
    <dgm:pt modelId="{EAFDBB67-1FC6-4F27-A96C-DAC2908362C5}" type="parTrans" cxnId="{405735BF-1BB8-4704-AD9C-CEDF2B9C4982}">
      <dgm:prSet/>
      <dgm:spPr/>
      <dgm:t>
        <a:bodyPr/>
        <a:lstStyle/>
        <a:p>
          <a:pPr rtl="1"/>
          <a:endParaRPr lang="he-IL"/>
        </a:p>
      </dgm:t>
    </dgm:pt>
    <dgm:pt modelId="{3C123463-2E1E-408E-985B-AFFBA0EDEA5A}" type="sibTrans" cxnId="{405735BF-1BB8-4704-AD9C-CEDF2B9C4982}">
      <dgm:prSet/>
      <dgm:spPr/>
      <dgm:t>
        <a:bodyPr/>
        <a:lstStyle/>
        <a:p>
          <a:pPr rtl="1"/>
          <a:endParaRPr lang="he-IL"/>
        </a:p>
      </dgm:t>
    </dgm:pt>
    <dgm:pt modelId="{45EF3C06-BB69-44C0-B5D8-FA7DE2DB404F}">
      <dgm:prSet phldrT="[טקסט]"/>
      <dgm:spPr/>
      <dgm:t>
        <a:bodyPr/>
        <a:lstStyle/>
        <a:p>
          <a:pPr rtl="1"/>
          <a:r>
            <a:rPr lang="he-IL" dirty="0"/>
            <a:t>הערת מפקד</a:t>
          </a:r>
        </a:p>
      </dgm:t>
    </dgm:pt>
    <dgm:pt modelId="{47C019FC-17DC-41EE-8509-AE82AD704E2C}" type="parTrans" cxnId="{4204053F-64E3-4C2A-9A1A-DBBFC03A893D}">
      <dgm:prSet/>
      <dgm:spPr/>
      <dgm:t>
        <a:bodyPr/>
        <a:lstStyle/>
        <a:p>
          <a:pPr rtl="1"/>
          <a:endParaRPr lang="he-IL"/>
        </a:p>
      </dgm:t>
    </dgm:pt>
    <dgm:pt modelId="{681C1368-6350-4574-8315-A4F5295A7892}" type="sibTrans" cxnId="{4204053F-64E3-4C2A-9A1A-DBBFC03A893D}">
      <dgm:prSet/>
      <dgm:spPr/>
      <dgm:t>
        <a:bodyPr/>
        <a:lstStyle/>
        <a:p>
          <a:pPr rtl="1"/>
          <a:endParaRPr lang="he-IL"/>
        </a:p>
      </dgm:t>
    </dgm:pt>
    <dgm:pt modelId="{0CB1E7BC-8835-4186-8694-F0AAD6F471AB}">
      <dgm:prSet phldrT="[טקסט]"/>
      <dgm:spPr/>
      <dgm:t>
        <a:bodyPr/>
        <a:lstStyle/>
        <a:p>
          <a:pPr rtl="1"/>
          <a:r>
            <a:rPr lang="he-IL" dirty="0"/>
            <a:t>דן יחיד ביחידה</a:t>
          </a:r>
        </a:p>
      </dgm:t>
    </dgm:pt>
    <dgm:pt modelId="{BDE32DBD-D3C2-48E1-A709-584C1785EC17}" type="parTrans" cxnId="{91E16D69-ACDA-4149-BE22-DC89FF1FA77B}">
      <dgm:prSet/>
      <dgm:spPr/>
      <dgm:t>
        <a:bodyPr/>
        <a:lstStyle/>
        <a:p>
          <a:pPr rtl="1"/>
          <a:endParaRPr lang="he-IL"/>
        </a:p>
      </dgm:t>
    </dgm:pt>
    <dgm:pt modelId="{DA99023C-E5D9-4554-B5E0-5D8272F228F0}" type="sibTrans" cxnId="{91E16D69-ACDA-4149-BE22-DC89FF1FA77B}">
      <dgm:prSet/>
      <dgm:spPr/>
      <dgm:t>
        <a:bodyPr/>
        <a:lstStyle/>
        <a:p>
          <a:pPr rtl="1"/>
          <a:endParaRPr lang="he-IL"/>
        </a:p>
      </dgm:t>
    </dgm:pt>
    <dgm:pt modelId="{51D97BB3-0442-413E-903C-495581850691}">
      <dgm:prSet phldrT="[טקסט]"/>
      <dgm:spPr/>
      <dgm:t>
        <a:bodyPr/>
        <a:lstStyle/>
        <a:p>
          <a:pPr rtl="1"/>
          <a:r>
            <a:rPr lang="he-IL" dirty="0"/>
            <a:t>כתב אישום לבית הדין למשמעת</a:t>
          </a:r>
        </a:p>
      </dgm:t>
    </dgm:pt>
    <dgm:pt modelId="{61CE767B-6990-4DCF-8965-970E9C263091}" type="parTrans" cxnId="{183D01FA-ED49-4739-A591-B6BC1A771125}">
      <dgm:prSet/>
      <dgm:spPr/>
      <dgm:t>
        <a:bodyPr/>
        <a:lstStyle/>
        <a:p>
          <a:pPr rtl="1"/>
          <a:endParaRPr lang="he-IL"/>
        </a:p>
      </dgm:t>
    </dgm:pt>
    <dgm:pt modelId="{B90D0AE3-EB86-41B4-B15F-6BA49B1D2361}" type="sibTrans" cxnId="{183D01FA-ED49-4739-A591-B6BC1A771125}">
      <dgm:prSet/>
      <dgm:spPr/>
      <dgm:t>
        <a:bodyPr/>
        <a:lstStyle/>
        <a:p>
          <a:pPr rtl="1"/>
          <a:endParaRPr lang="he-IL"/>
        </a:p>
      </dgm:t>
    </dgm:pt>
    <dgm:pt modelId="{D221B27D-4272-44E6-9287-684B02648429}" type="pres">
      <dgm:prSet presAssocID="{2E20DECD-2F92-43FC-AE29-5AC52D6C14C9}" presName="Name0" presStyleCnt="0">
        <dgm:presLayoutVars>
          <dgm:chMax val="7"/>
          <dgm:chPref val="7"/>
          <dgm:dir val="rev"/>
        </dgm:presLayoutVars>
      </dgm:prSet>
      <dgm:spPr/>
    </dgm:pt>
    <dgm:pt modelId="{33058550-4F91-424B-B558-7BFFDB73472E}" type="pres">
      <dgm:prSet presAssocID="{2E20DECD-2F92-43FC-AE29-5AC52D6C14C9}" presName="Name1" presStyleCnt="0"/>
      <dgm:spPr/>
    </dgm:pt>
    <dgm:pt modelId="{C895DDFC-FEFB-4B72-9135-47C50C574674}" type="pres">
      <dgm:prSet presAssocID="{2E20DECD-2F92-43FC-AE29-5AC52D6C14C9}" presName="cycle" presStyleCnt="0"/>
      <dgm:spPr/>
    </dgm:pt>
    <dgm:pt modelId="{ED2726BE-143E-463A-B7B6-1202848074D6}" type="pres">
      <dgm:prSet presAssocID="{2E20DECD-2F92-43FC-AE29-5AC52D6C14C9}" presName="srcNode" presStyleLbl="node1" presStyleIdx="0" presStyleCnt="4"/>
      <dgm:spPr/>
    </dgm:pt>
    <dgm:pt modelId="{875CF796-7984-4DA6-8CE9-BEFE2E2D1184}" type="pres">
      <dgm:prSet presAssocID="{2E20DECD-2F92-43FC-AE29-5AC52D6C14C9}" presName="conn" presStyleLbl="parChTrans1D2" presStyleIdx="0" presStyleCnt="1"/>
      <dgm:spPr/>
    </dgm:pt>
    <dgm:pt modelId="{59EC98FC-00E5-4A7E-99C5-212EB3800A81}" type="pres">
      <dgm:prSet presAssocID="{2E20DECD-2F92-43FC-AE29-5AC52D6C14C9}" presName="extraNode" presStyleLbl="node1" presStyleIdx="0" presStyleCnt="4"/>
      <dgm:spPr/>
    </dgm:pt>
    <dgm:pt modelId="{158429BC-2CE2-4051-8970-B7D9F4A7C34E}" type="pres">
      <dgm:prSet presAssocID="{2E20DECD-2F92-43FC-AE29-5AC52D6C14C9}" presName="dstNode" presStyleLbl="node1" presStyleIdx="0" presStyleCnt="4"/>
      <dgm:spPr/>
    </dgm:pt>
    <dgm:pt modelId="{D16EEFFE-5996-40E2-91E8-2491840DB046}" type="pres">
      <dgm:prSet presAssocID="{C1BF88B3-FA96-4606-BCCD-429C2B53B127}" presName="text_1" presStyleLbl="node1" presStyleIdx="0" presStyleCnt="4">
        <dgm:presLayoutVars>
          <dgm:bulletEnabled val="1"/>
        </dgm:presLayoutVars>
      </dgm:prSet>
      <dgm:spPr/>
    </dgm:pt>
    <dgm:pt modelId="{756C54B2-A986-4876-BFB3-5C0E402AF708}" type="pres">
      <dgm:prSet presAssocID="{C1BF88B3-FA96-4606-BCCD-429C2B53B127}" presName="accent_1" presStyleCnt="0"/>
      <dgm:spPr/>
    </dgm:pt>
    <dgm:pt modelId="{BBDBF4BB-B2DD-4503-BF68-F4428B30F75E}" type="pres">
      <dgm:prSet presAssocID="{C1BF88B3-FA96-4606-BCCD-429C2B53B127}" presName="accentRepeatNode" presStyleLbl="solidFgAcc1" presStyleIdx="0" presStyleCnt="4"/>
      <dgm:spPr/>
    </dgm:pt>
    <dgm:pt modelId="{03D81AF0-B64E-4692-B75D-2BAC8BD04A53}" type="pres">
      <dgm:prSet presAssocID="{45EF3C06-BB69-44C0-B5D8-FA7DE2DB404F}" presName="text_2" presStyleLbl="node1" presStyleIdx="1" presStyleCnt="4">
        <dgm:presLayoutVars>
          <dgm:bulletEnabled val="1"/>
        </dgm:presLayoutVars>
      </dgm:prSet>
      <dgm:spPr/>
    </dgm:pt>
    <dgm:pt modelId="{5A2CABD0-1839-45C0-9519-7AD48AB04570}" type="pres">
      <dgm:prSet presAssocID="{45EF3C06-BB69-44C0-B5D8-FA7DE2DB404F}" presName="accent_2" presStyleCnt="0"/>
      <dgm:spPr/>
    </dgm:pt>
    <dgm:pt modelId="{7EFD4BF7-B9C6-4E81-A0E3-8989D9BF03C1}" type="pres">
      <dgm:prSet presAssocID="{45EF3C06-BB69-44C0-B5D8-FA7DE2DB404F}" presName="accentRepeatNode" presStyleLbl="solidFgAcc1" presStyleIdx="1" presStyleCnt="4"/>
      <dgm:spPr/>
    </dgm:pt>
    <dgm:pt modelId="{23AE613B-8441-407B-B24E-C4D3338E4521}" type="pres">
      <dgm:prSet presAssocID="{0CB1E7BC-8835-4186-8694-F0AAD6F471AB}" presName="text_3" presStyleLbl="node1" presStyleIdx="2" presStyleCnt="4">
        <dgm:presLayoutVars>
          <dgm:bulletEnabled val="1"/>
        </dgm:presLayoutVars>
      </dgm:prSet>
      <dgm:spPr/>
    </dgm:pt>
    <dgm:pt modelId="{02FD3E03-A07A-474B-80E1-9F55D9399D07}" type="pres">
      <dgm:prSet presAssocID="{0CB1E7BC-8835-4186-8694-F0AAD6F471AB}" presName="accent_3" presStyleCnt="0"/>
      <dgm:spPr/>
    </dgm:pt>
    <dgm:pt modelId="{972C0A51-CE4B-405C-9E7E-91F8768CE840}" type="pres">
      <dgm:prSet presAssocID="{0CB1E7BC-8835-4186-8694-F0AAD6F471AB}" presName="accentRepeatNode" presStyleLbl="solidFgAcc1" presStyleIdx="2" presStyleCnt="4"/>
      <dgm:spPr/>
    </dgm:pt>
    <dgm:pt modelId="{8AEE1ADD-ED1B-421A-896A-BA8BE63AE661}" type="pres">
      <dgm:prSet presAssocID="{51D97BB3-0442-413E-903C-495581850691}" presName="text_4" presStyleLbl="node1" presStyleIdx="3" presStyleCnt="4">
        <dgm:presLayoutVars>
          <dgm:bulletEnabled val="1"/>
        </dgm:presLayoutVars>
      </dgm:prSet>
      <dgm:spPr/>
    </dgm:pt>
    <dgm:pt modelId="{8AE7F47D-3627-452A-8676-1D69A2D1B695}" type="pres">
      <dgm:prSet presAssocID="{51D97BB3-0442-413E-903C-495581850691}" presName="accent_4" presStyleCnt="0"/>
      <dgm:spPr/>
    </dgm:pt>
    <dgm:pt modelId="{87147F03-4A4D-4EC7-B26A-858578A111C1}" type="pres">
      <dgm:prSet presAssocID="{51D97BB3-0442-413E-903C-495581850691}" presName="accentRepeatNode" presStyleLbl="solidFgAcc1" presStyleIdx="3" presStyleCnt="4"/>
      <dgm:spPr/>
    </dgm:pt>
  </dgm:ptLst>
  <dgm:cxnLst>
    <dgm:cxn modelId="{4766D909-547D-4AC9-85F7-C8E1F8721238}" type="presOf" srcId="{0CB1E7BC-8835-4186-8694-F0AAD6F471AB}" destId="{23AE613B-8441-407B-B24E-C4D3338E4521}" srcOrd="0" destOrd="0" presId="urn:microsoft.com/office/officeart/2008/layout/VerticalCurvedList"/>
    <dgm:cxn modelId="{950AC03D-5715-4569-8854-53EA88A111D6}" type="presOf" srcId="{2E20DECD-2F92-43FC-AE29-5AC52D6C14C9}" destId="{D221B27D-4272-44E6-9287-684B02648429}" srcOrd="0" destOrd="0" presId="urn:microsoft.com/office/officeart/2008/layout/VerticalCurvedList"/>
    <dgm:cxn modelId="{4204053F-64E3-4C2A-9A1A-DBBFC03A893D}" srcId="{2E20DECD-2F92-43FC-AE29-5AC52D6C14C9}" destId="{45EF3C06-BB69-44C0-B5D8-FA7DE2DB404F}" srcOrd="1" destOrd="0" parTransId="{47C019FC-17DC-41EE-8509-AE82AD704E2C}" sibTransId="{681C1368-6350-4574-8315-A4F5295A7892}"/>
    <dgm:cxn modelId="{91E16D69-ACDA-4149-BE22-DC89FF1FA77B}" srcId="{2E20DECD-2F92-43FC-AE29-5AC52D6C14C9}" destId="{0CB1E7BC-8835-4186-8694-F0AAD6F471AB}" srcOrd="2" destOrd="0" parTransId="{BDE32DBD-D3C2-48E1-A709-584C1785EC17}" sibTransId="{DA99023C-E5D9-4554-B5E0-5D8272F228F0}"/>
    <dgm:cxn modelId="{B7F03B53-BCCE-4ECD-BFE1-84B377F38363}" type="presOf" srcId="{C1BF88B3-FA96-4606-BCCD-429C2B53B127}" destId="{D16EEFFE-5996-40E2-91E8-2491840DB046}" srcOrd="0" destOrd="0" presId="urn:microsoft.com/office/officeart/2008/layout/VerticalCurvedList"/>
    <dgm:cxn modelId="{04E01283-FBB6-4AA0-92B4-A811E181B419}" type="presOf" srcId="{45EF3C06-BB69-44C0-B5D8-FA7DE2DB404F}" destId="{03D81AF0-B64E-4692-B75D-2BAC8BD04A53}" srcOrd="0" destOrd="0" presId="urn:microsoft.com/office/officeart/2008/layout/VerticalCurvedList"/>
    <dgm:cxn modelId="{37CB5184-3F0E-4F15-A737-0B33AC7C9C16}" type="presOf" srcId="{51D97BB3-0442-413E-903C-495581850691}" destId="{8AEE1ADD-ED1B-421A-896A-BA8BE63AE661}" srcOrd="0" destOrd="0" presId="urn:microsoft.com/office/officeart/2008/layout/VerticalCurvedList"/>
    <dgm:cxn modelId="{ADE182BB-847C-419C-A989-F7BBB23D1836}" type="presOf" srcId="{3C123463-2E1E-408E-985B-AFFBA0EDEA5A}" destId="{875CF796-7984-4DA6-8CE9-BEFE2E2D1184}" srcOrd="0" destOrd="0" presId="urn:microsoft.com/office/officeart/2008/layout/VerticalCurvedList"/>
    <dgm:cxn modelId="{405735BF-1BB8-4704-AD9C-CEDF2B9C4982}" srcId="{2E20DECD-2F92-43FC-AE29-5AC52D6C14C9}" destId="{C1BF88B3-FA96-4606-BCCD-429C2B53B127}" srcOrd="0" destOrd="0" parTransId="{EAFDBB67-1FC6-4F27-A96C-DAC2908362C5}" sibTransId="{3C123463-2E1E-408E-985B-AFFBA0EDEA5A}"/>
    <dgm:cxn modelId="{183D01FA-ED49-4739-A591-B6BC1A771125}" srcId="{2E20DECD-2F92-43FC-AE29-5AC52D6C14C9}" destId="{51D97BB3-0442-413E-903C-495581850691}" srcOrd="3" destOrd="0" parTransId="{61CE767B-6990-4DCF-8965-970E9C263091}" sibTransId="{B90D0AE3-EB86-41B4-B15F-6BA49B1D2361}"/>
    <dgm:cxn modelId="{3417CFAC-2B18-4EF3-B513-9C5927237CED}" type="presParOf" srcId="{D221B27D-4272-44E6-9287-684B02648429}" destId="{33058550-4F91-424B-B558-7BFFDB73472E}" srcOrd="0" destOrd="0" presId="urn:microsoft.com/office/officeart/2008/layout/VerticalCurvedList"/>
    <dgm:cxn modelId="{2873E85A-8729-4586-B778-4B1C7D46BCE9}" type="presParOf" srcId="{33058550-4F91-424B-B558-7BFFDB73472E}" destId="{C895DDFC-FEFB-4B72-9135-47C50C574674}" srcOrd="0" destOrd="0" presId="urn:microsoft.com/office/officeart/2008/layout/VerticalCurvedList"/>
    <dgm:cxn modelId="{188D1F87-3D39-4884-91B4-E82FDD62CCF6}" type="presParOf" srcId="{C895DDFC-FEFB-4B72-9135-47C50C574674}" destId="{ED2726BE-143E-463A-B7B6-1202848074D6}" srcOrd="0" destOrd="0" presId="urn:microsoft.com/office/officeart/2008/layout/VerticalCurvedList"/>
    <dgm:cxn modelId="{223A8A98-1E4C-4D12-BF6B-D8C0215FD451}" type="presParOf" srcId="{C895DDFC-FEFB-4B72-9135-47C50C574674}" destId="{875CF796-7984-4DA6-8CE9-BEFE2E2D1184}" srcOrd="1" destOrd="0" presId="urn:microsoft.com/office/officeart/2008/layout/VerticalCurvedList"/>
    <dgm:cxn modelId="{70FD1FBB-8D80-4122-A2EE-938F0FF7D3C4}" type="presParOf" srcId="{C895DDFC-FEFB-4B72-9135-47C50C574674}" destId="{59EC98FC-00E5-4A7E-99C5-212EB3800A81}" srcOrd="2" destOrd="0" presId="urn:microsoft.com/office/officeart/2008/layout/VerticalCurvedList"/>
    <dgm:cxn modelId="{81C85D46-10C5-4864-BD2D-77932E153854}" type="presParOf" srcId="{C895DDFC-FEFB-4B72-9135-47C50C574674}" destId="{158429BC-2CE2-4051-8970-B7D9F4A7C34E}" srcOrd="3" destOrd="0" presId="urn:microsoft.com/office/officeart/2008/layout/VerticalCurvedList"/>
    <dgm:cxn modelId="{31C00BDC-8B9C-471E-A17D-AFB407EB7F6F}" type="presParOf" srcId="{33058550-4F91-424B-B558-7BFFDB73472E}" destId="{D16EEFFE-5996-40E2-91E8-2491840DB046}" srcOrd="1" destOrd="0" presId="urn:microsoft.com/office/officeart/2008/layout/VerticalCurvedList"/>
    <dgm:cxn modelId="{F9853BC1-F212-4E1D-95C3-704BC9492F1F}" type="presParOf" srcId="{33058550-4F91-424B-B558-7BFFDB73472E}" destId="{756C54B2-A986-4876-BFB3-5C0E402AF708}" srcOrd="2" destOrd="0" presId="urn:microsoft.com/office/officeart/2008/layout/VerticalCurvedList"/>
    <dgm:cxn modelId="{70CE6EFB-83CF-489E-AC69-936E57BF7953}" type="presParOf" srcId="{756C54B2-A986-4876-BFB3-5C0E402AF708}" destId="{BBDBF4BB-B2DD-4503-BF68-F4428B30F75E}" srcOrd="0" destOrd="0" presId="urn:microsoft.com/office/officeart/2008/layout/VerticalCurvedList"/>
    <dgm:cxn modelId="{4F372D78-076A-4879-AF39-57BAD40F7958}" type="presParOf" srcId="{33058550-4F91-424B-B558-7BFFDB73472E}" destId="{03D81AF0-B64E-4692-B75D-2BAC8BD04A53}" srcOrd="3" destOrd="0" presId="urn:microsoft.com/office/officeart/2008/layout/VerticalCurvedList"/>
    <dgm:cxn modelId="{3D170DBD-A3BF-47A2-825C-10947F595943}" type="presParOf" srcId="{33058550-4F91-424B-B558-7BFFDB73472E}" destId="{5A2CABD0-1839-45C0-9519-7AD48AB04570}" srcOrd="4" destOrd="0" presId="urn:microsoft.com/office/officeart/2008/layout/VerticalCurvedList"/>
    <dgm:cxn modelId="{82D75A21-FEAA-43A6-A205-AE11DD5018B7}" type="presParOf" srcId="{5A2CABD0-1839-45C0-9519-7AD48AB04570}" destId="{7EFD4BF7-B9C6-4E81-A0E3-8989D9BF03C1}" srcOrd="0" destOrd="0" presId="urn:microsoft.com/office/officeart/2008/layout/VerticalCurvedList"/>
    <dgm:cxn modelId="{57F70D7D-34D0-4E77-9862-53FA16E95C29}" type="presParOf" srcId="{33058550-4F91-424B-B558-7BFFDB73472E}" destId="{23AE613B-8441-407B-B24E-C4D3338E4521}" srcOrd="5" destOrd="0" presId="urn:microsoft.com/office/officeart/2008/layout/VerticalCurvedList"/>
    <dgm:cxn modelId="{13B1B3A2-C37A-4F67-A4CD-A981C8B357AB}" type="presParOf" srcId="{33058550-4F91-424B-B558-7BFFDB73472E}" destId="{02FD3E03-A07A-474B-80E1-9F55D9399D07}" srcOrd="6" destOrd="0" presId="urn:microsoft.com/office/officeart/2008/layout/VerticalCurvedList"/>
    <dgm:cxn modelId="{9DA6E6BE-1527-4F14-A9AD-CEA0DC274113}" type="presParOf" srcId="{02FD3E03-A07A-474B-80E1-9F55D9399D07}" destId="{972C0A51-CE4B-405C-9E7E-91F8768CE840}" srcOrd="0" destOrd="0" presId="urn:microsoft.com/office/officeart/2008/layout/VerticalCurvedList"/>
    <dgm:cxn modelId="{C52AE46C-0B82-4238-84A3-EBD45385D07D}" type="presParOf" srcId="{33058550-4F91-424B-B558-7BFFDB73472E}" destId="{8AEE1ADD-ED1B-421A-896A-BA8BE63AE661}" srcOrd="7" destOrd="0" presId="urn:microsoft.com/office/officeart/2008/layout/VerticalCurvedList"/>
    <dgm:cxn modelId="{AE7DDE76-C4B7-48BA-958B-BAD043186E09}" type="presParOf" srcId="{33058550-4F91-424B-B558-7BFFDB73472E}" destId="{8AE7F47D-3627-452A-8676-1D69A2D1B695}" srcOrd="8" destOrd="0" presId="urn:microsoft.com/office/officeart/2008/layout/VerticalCurvedList"/>
    <dgm:cxn modelId="{28B5CD0B-2076-402D-B7F8-99A4E1E04F94}" type="presParOf" srcId="{8AE7F47D-3627-452A-8676-1D69A2D1B695}" destId="{87147F03-4A4D-4EC7-B26A-858578A111C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20DECD-2F92-43FC-AE29-5AC52D6C14C9}" type="doc">
      <dgm:prSet loTypeId="urn:microsoft.com/office/officeart/2005/8/layout/pyramid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rtl="1"/>
          <a:endParaRPr lang="he-IL"/>
        </a:p>
      </dgm:t>
    </dgm:pt>
    <dgm:pt modelId="{97D75687-4A3C-4250-ACDD-A35856DAA1C9}">
      <dgm:prSet phldrT="[טקסט]" custT="1"/>
      <dgm:spPr/>
      <dgm:t>
        <a:bodyPr/>
        <a:lstStyle/>
        <a:p>
          <a:pPr rtl="1"/>
          <a:r>
            <a:rPr lang="he-IL" sz="1600" b="1" dirty="0"/>
            <a:t>נזיפה</a:t>
          </a:r>
        </a:p>
      </dgm:t>
    </dgm:pt>
    <dgm:pt modelId="{651CFD4A-7B08-42A9-82C7-F7C72BF180B7}" type="parTrans" cxnId="{1748ED1A-7F4C-4AF3-84D5-6761FD481EEE}">
      <dgm:prSet/>
      <dgm:spPr/>
      <dgm:t>
        <a:bodyPr/>
        <a:lstStyle/>
        <a:p>
          <a:pPr rtl="1"/>
          <a:endParaRPr lang="he-IL"/>
        </a:p>
      </dgm:t>
    </dgm:pt>
    <dgm:pt modelId="{4025F5A2-B2BF-4857-8AF9-36516F60CE5E}" type="sibTrans" cxnId="{1748ED1A-7F4C-4AF3-84D5-6761FD481EEE}">
      <dgm:prSet/>
      <dgm:spPr/>
      <dgm:t>
        <a:bodyPr/>
        <a:lstStyle/>
        <a:p>
          <a:pPr rtl="1"/>
          <a:endParaRPr lang="he-IL"/>
        </a:p>
      </dgm:t>
    </dgm:pt>
    <dgm:pt modelId="{C1BF88B3-FA96-4606-BCCD-429C2B53B127}">
      <dgm:prSet phldrT="[טקסט]" custT="1"/>
      <dgm:spPr/>
      <dgm:t>
        <a:bodyPr/>
        <a:lstStyle/>
        <a:p>
          <a:pPr rtl="1"/>
          <a:r>
            <a:rPr lang="he-IL" sz="1600" b="1" dirty="0"/>
            <a:t>נזיפה חמורה</a:t>
          </a:r>
        </a:p>
      </dgm:t>
    </dgm:pt>
    <dgm:pt modelId="{EAFDBB67-1FC6-4F27-A96C-DAC2908362C5}" type="parTrans" cxnId="{405735BF-1BB8-4704-AD9C-CEDF2B9C4982}">
      <dgm:prSet/>
      <dgm:spPr/>
      <dgm:t>
        <a:bodyPr/>
        <a:lstStyle/>
        <a:p>
          <a:pPr rtl="1"/>
          <a:endParaRPr lang="he-IL"/>
        </a:p>
      </dgm:t>
    </dgm:pt>
    <dgm:pt modelId="{3C123463-2E1E-408E-985B-AFFBA0EDEA5A}" type="sibTrans" cxnId="{405735BF-1BB8-4704-AD9C-CEDF2B9C4982}">
      <dgm:prSet/>
      <dgm:spPr/>
      <dgm:t>
        <a:bodyPr/>
        <a:lstStyle/>
        <a:p>
          <a:pPr rtl="1"/>
          <a:endParaRPr lang="he-IL"/>
        </a:p>
      </dgm:t>
    </dgm:pt>
    <dgm:pt modelId="{45EF3C06-BB69-44C0-B5D8-FA7DE2DB404F}">
      <dgm:prSet phldrT="[טקסט]" custT="1"/>
      <dgm:spPr/>
      <dgm:t>
        <a:bodyPr/>
        <a:lstStyle/>
        <a:p>
          <a:pPr rtl="1"/>
          <a:r>
            <a:rPr lang="he-IL" sz="1600" b="1" dirty="0"/>
            <a:t>קנס כספי / פיצוי</a:t>
          </a:r>
        </a:p>
      </dgm:t>
    </dgm:pt>
    <dgm:pt modelId="{47C019FC-17DC-41EE-8509-AE82AD704E2C}" type="parTrans" cxnId="{4204053F-64E3-4C2A-9A1A-DBBFC03A893D}">
      <dgm:prSet/>
      <dgm:spPr/>
      <dgm:t>
        <a:bodyPr/>
        <a:lstStyle/>
        <a:p>
          <a:pPr rtl="1"/>
          <a:endParaRPr lang="he-IL"/>
        </a:p>
      </dgm:t>
    </dgm:pt>
    <dgm:pt modelId="{681C1368-6350-4574-8315-A4F5295A7892}" type="sibTrans" cxnId="{4204053F-64E3-4C2A-9A1A-DBBFC03A893D}">
      <dgm:prSet/>
      <dgm:spPr/>
      <dgm:t>
        <a:bodyPr/>
        <a:lstStyle/>
        <a:p>
          <a:pPr rtl="1"/>
          <a:endParaRPr lang="he-IL"/>
        </a:p>
      </dgm:t>
    </dgm:pt>
    <dgm:pt modelId="{0CB1E7BC-8835-4186-8694-F0AAD6F471AB}">
      <dgm:prSet phldrT="[טקסט]" custT="1"/>
      <dgm:spPr/>
      <dgm:t>
        <a:bodyPr/>
        <a:lstStyle/>
        <a:p>
          <a:pPr rtl="1"/>
          <a:r>
            <a:rPr lang="he-IL" sz="1600" b="1" dirty="0"/>
            <a:t>הורדה בדרגה </a:t>
          </a:r>
        </a:p>
      </dgm:t>
    </dgm:pt>
    <dgm:pt modelId="{BDE32DBD-D3C2-48E1-A709-584C1785EC17}" type="parTrans" cxnId="{91E16D69-ACDA-4149-BE22-DC89FF1FA77B}">
      <dgm:prSet/>
      <dgm:spPr/>
      <dgm:t>
        <a:bodyPr/>
        <a:lstStyle/>
        <a:p>
          <a:pPr rtl="1"/>
          <a:endParaRPr lang="he-IL"/>
        </a:p>
      </dgm:t>
    </dgm:pt>
    <dgm:pt modelId="{DA99023C-E5D9-4554-B5E0-5D8272F228F0}" type="sibTrans" cxnId="{91E16D69-ACDA-4149-BE22-DC89FF1FA77B}">
      <dgm:prSet/>
      <dgm:spPr/>
      <dgm:t>
        <a:bodyPr/>
        <a:lstStyle/>
        <a:p>
          <a:pPr rtl="1"/>
          <a:endParaRPr lang="he-IL"/>
        </a:p>
      </dgm:t>
    </dgm:pt>
    <dgm:pt modelId="{51D97BB3-0442-413E-903C-495581850691}">
      <dgm:prSet phldrT="[טקסט]" custT="1"/>
      <dgm:spPr/>
      <dgm:t>
        <a:bodyPr/>
        <a:lstStyle/>
        <a:p>
          <a:pPr rtl="1"/>
          <a:r>
            <a:rPr lang="he-IL" sz="1600" b="1" dirty="0"/>
            <a:t>פסילת רישיון נהיגה משטרתי לתקופה של עד 90 ימים</a:t>
          </a:r>
        </a:p>
      </dgm:t>
    </dgm:pt>
    <dgm:pt modelId="{61CE767B-6990-4DCF-8965-970E9C263091}" type="parTrans" cxnId="{183D01FA-ED49-4739-A591-B6BC1A771125}">
      <dgm:prSet/>
      <dgm:spPr/>
      <dgm:t>
        <a:bodyPr/>
        <a:lstStyle/>
        <a:p>
          <a:pPr rtl="1"/>
          <a:endParaRPr lang="he-IL"/>
        </a:p>
      </dgm:t>
    </dgm:pt>
    <dgm:pt modelId="{B90D0AE3-EB86-41B4-B15F-6BA49B1D2361}" type="sibTrans" cxnId="{183D01FA-ED49-4739-A591-B6BC1A771125}">
      <dgm:prSet/>
      <dgm:spPr/>
      <dgm:t>
        <a:bodyPr/>
        <a:lstStyle/>
        <a:p>
          <a:pPr rtl="1"/>
          <a:endParaRPr lang="he-IL"/>
        </a:p>
      </dgm:t>
    </dgm:pt>
    <dgm:pt modelId="{1FB9C9DF-30C2-4CC4-AA2E-A73E1D9DD11E}">
      <dgm:prSet phldrT="[טקסט]" custT="1"/>
      <dgm:spPr/>
      <dgm:t>
        <a:bodyPr/>
        <a:lstStyle/>
        <a:p>
          <a:pPr rtl="1"/>
          <a:r>
            <a:rPr lang="he-IL" sz="1600" b="1" dirty="0"/>
            <a:t>ריתוק לתקופה של עד 45 ימים</a:t>
          </a:r>
        </a:p>
      </dgm:t>
    </dgm:pt>
    <dgm:pt modelId="{3F12BFDF-E7A1-475D-A6DF-5D9FCD7B1723}" type="parTrans" cxnId="{56D568C9-904C-4CF8-9F67-2E512BFD9CA0}">
      <dgm:prSet/>
      <dgm:spPr/>
      <dgm:t>
        <a:bodyPr/>
        <a:lstStyle/>
        <a:p>
          <a:pPr rtl="1"/>
          <a:endParaRPr lang="he-IL"/>
        </a:p>
      </dgm:t>
    </dgm:pt>
    <dgm:pt modelId="{81623768-0E2D-4DC9-9350-E56882E18291}" type="sibTrans" cxnId="{56D568C9-904C-4CF8-9F67-2E512BFD9CA0}">
      <dgm:prSet/>
      <dgm:spPr/>
      <dgm:t>
        <a:bodyPr/>
        <a:lstStyle/>
        <a:p>
          <a:pPr rtl="1"/>
          <a:endParaRPr lang="he-IL"/>
        </a:p>
      </dgm:t>
    </dgm:pt>
    <dgm:pt modelId="{D8A1CB31-B6D7-44E7-A139-DAE0331B039E}">
      <dgm:prSet phldrT="[טקסט]" custT="1"/>
      <dgm:spPr/>
      <dgm:t>
        <a:bodyPr/>
        <a:lstStyle/>
        <a:p>
          <a:pPr rtl="1"/>
          <a:r>
            <a:rPr lang="he-IL" sz="1600" b="1" dirty="0"/>
            <a:t>מחבוש לתקופה שאינה עולה על 45 ימים </a:t>
          </a:r>
        </a:p>
      </dgm:t>
    </dgm:pt>
    <dgm:pt modelId="{3F055189-00FB-459E-A221-FE2AB987FDAC}" type="parTrans" cxnId="{FEB00652-C1C1-4168-B080-474581F9ACE7}">
      <dgm:prSet/>
      <dgm:spPr/>
      <dgm:t>
        <a:bodyPr/>
        <a:lstStyle/>
        <a:p>
          <a:pPr rtl="1"/>
          <a:endParaRPr lang="he-IL"/>
        </a:p>
      </dgm:t>
    </dgm:pt>
    <dgm:pt modelId="{A2F23568-702F-470C-A591-FD32A7E94C23}" type="sibTrans" cxnId="{FEB00652-C1C1-4168-B080-474581F9ACE7}">
      <dgm:prSet/>
      <dgm:spPr/>
      <dgm:t>
        <a:bodyPr/>
        <a:lstStyle/>
        <a:p>
          <a:pPr rtl="1"/>
          <a:endParaRPr lang="he-IL"/>
        </a:p>
      </dgm:t>
    </dgm:pt>
    <dgm:pt modelId="{FBC24B43-6C09-4B3D-B4C9-C87026231DCC}" type="pres">
      <dgm:prSet presAssocID="{2E20DECD-2F92-43FC-AE29-5AC52D6C14C9}" presName="compositeShape" presStyleCnt="0">
        <dgm:presLayoutVars>
          <dgm:dir/>
          <dgm:resizeHandles/>
        </dgm:presLayoutVars>
      </dgm:prSet>
      <dgm:spPr/>
    </dgm:pt>
    <dgm:pt modelId="{44CFB7EE-F6DC-4A60-96A9-C3ED4AAD76EB}" type="pres">
      <dgm:prSet presAssocID="{2E20DECD-2F92-43FC-AE29-5AC52D6C14C9}" presName="pyramid" presStyleLbl="node1" presStyleIdx="0" presStyleCnt="1" custScaleY="89583" custLinFactNeighborX="-9177"/>
      <dgm:spPr/>
    </dgm:pt>
    <dgm:pt modelId="{D73D3DC6-4C92-431B-AC19-C872A75A9150}" type="pres">
      <dgm:prSet presAssocID="{2E20DECD-2F92-43FC-AE29-5AC52D6C14C9}" presName="theList" presStyleCnt="0"/>
      <dgm:spPr/>
    </dgm:pt>
    <dgm:pt modelId="{930E48B0-F104-4183-8B82-3F98665D4583}" type="pres">
      <dgm:prSet presAssocID="{97D75687-4A3C-4250-ACDD-A35856DAA1C9}" presName="aNode" presStyleLbl="fgAcc1" presStyleIdx="0" presStyleCnt="7" custScaleX="128783">
        <dgm:presLayoutVars>
          <dgm:bulletEnabled val="1"/>
        </dgm:presLayoutVars>
      </dgm:prSet>
      <dgm:spPr/>
    </dgm:pt>
    <dgm:pt modelId="{52E07FAC-D8F2-4F59-8742-C35A04C1EB4B}" type="pres">
      <dgm:prSet presAssocID="{97D75687-4A3C-4250-ACDD-A35856DAA1C9}" presName="aSpace" presStyleCnt="0"/>
      <dgm:spPr/>
    </dgm:pt>
    <dgm:pt modelId="{926E357E-B4D4-45CE-8FF1-0144FB5B1A77}" type="pres">
      <dgm:prSet presAssocID="{C1BF88B3-FA96-4606-BCCD-429C2B53B127}" presName="aNode" presStyleLbl="fgAcc1" presStyleIdx="1" presStyleCnt="7" custScaleX="128783">
        <dgm:presLayoutVars>
          <dgm:bulletEnabled val="1"/>
        </dgm:presLayoutVars>
      </dgm:prSet>
      <dgm:spPr/>
    </dgm:pt>
    <dgm:pt modelId="{658D73C7-B99C-40E7-834F-7F43F8A160E1}" type="pres">
      <dgm:prSet presAssocID="{C1BF88B3-FA96-4606-BCCD-429C2B53B127}" presName="aSpace" presStyleCnt="0"/>
      <dgm:spPr/>
    </dgm:pt>
    <dgm:pt modelId="{1A516103-1E6A-4D1F-8ACA-59FD89B6D4D0}" type="pres">
      <dgm:prSet presAssocID="{45EF3C06-BB69-44C0-B5D8-FA7DE2DB404F}" presName="aNode" presStyleLbl="fgAcc1" presStyleIdx="2" presStyleCnt="7" custScaleX="128783">
        <dgm:presLayoutVars>
          <dgm:bulletEnabled val="1"/>
        </dgm:presLayoutVars>
      </dgm:prSet>
      <dgm:spPr/>
    </dgm:pt>
    <dgm:pt modelId="{A0917B53-76F9-451F-B3A3-AE6E6EA90A03}" type="pres">
      <dgm:prSet presAssocID="{45EF3C06-BB69-44C0-B5D8-FA7DE2DB404F}" presName="aSpace" presStyleCnt="0"/>
      <dgm:spPr/>
    </dgm:pt>
    <dgm:pt modelId="{437C577D-9452-422F-8C42-EAA65A705011}" type="pres">
      <dgm:prSet presAssocID="{1FB9C9DF-30C2-4CC4-AA2E-A73E1D9DD11E}" presName="aNode" presStyleLbl="fgAcc1" presStyleIdx="3" presStyleCnt="7" custScaleX="128783">
        <dgm:presLayoutVars>
          <dgm:bulletEnabled val="1"/>
        </dgm:presLayoutVars>
      </dgm:prSet>
      <dgm:spPr/>
    </dgm:pt>
    <dgm:pt modelId="{2CB6E54D-D15E-45CE-AE08-C5F53AD4C7A1}" type="pres">
      <dgm:prSet presAssocID="{1FB9C9DF-30C2-4CC4-AA2E-A73E1D9DD11E}" presName="aSpace" presStyleCnt="0"/>
      <dgm:spPr/>
    </dgm:pt>
    <dgm:pt modelId="{81BA5009-CA9A-4CDB-8261-5DCB95895F78}" type="pres">
      <dgm:prSet presAssocID="{D8A1CB31-B6D7-44E7-A139-DAE0331B039E}" presName="aNode" presStyleLbl="fgAcc1" presStyleIdx="4" presStyleCnt="7" custScaleX="128783">
        <dgm:presLayoutVars>
          <dgm:bulletEnabled val="1"/>
        </dgm:presLayoutVars>
      </dgm:prSet>
      <dgm:spPr/>
    </dgm:pt>
    <dgm:pt modelId="{F6447A92-5530-4D2C-B3CB-3E8F2F856B10}" type="pres">
      <dgm:prSet presAssocID="{D8A1CB31-B6D7-44E7-A139-DAE0331B039E}" presName="aSpace" presStyleCnt="0"/>
      <dgm:spPr/>
    </dgm:pt>
    <dgm:pt modelId="{9AF87F47-9CCD-408E-9558-75285A0D6426}" type="pres">
      <dgm:prSet presAssocID="{0CB1E7BC-8835-4186-8694-F0AAD6F471AB}" presName="aNode" presStyleLbl="fgAcc1" presStyleIdx="5" presStyleCnt="7" custScaleX="128783">
        <dgm:presLayoutVars>
          <dgm:bulletEnabled val="1"/>
        </dgm:presLayoutVars>
      </dgm:prSet>
      <dgm:spPr/>
    </dgm:pt>
    <dgm:pt modelId="{FD360F54-5E55-49F0-A107-431FF80E3EF0}" type="pres">
      <dgm:prSet presAssocID="{0CB1E7BC-8835-4186-8694-F0AAD6F471AB}" presName="aSpace" presStyleCnt="0"/>
      <dgm:spPr/>
    </dgm:pt>
    <dgm:pt modelId="{3BCE86D6-419E-4A9B-88DA-FE96EBD25366}" type="pres">
      <dgm:prSet presAssocID="{51D97BB3-0442-413E-903C-495581850691}" presName="aNode" presStyleLbl="fgAcc1" presStyleIdx="6" presStyleCnt="7" custScaleX="128783">
        <dgm:presLayoutVars>
          <dgm:bulletEnabled val="1"/>
        </dgm:presLayoutVars>
      </dgm:prSet>
      <dgm:spPr/>
    </dgm:pt>
    <dgm:pt modelId="{A0A9227C-0BB4-4928-8E8B-36B3DAE08E18}" type="pres">
      <dgm:prSet presAssocID="{51D97BB3-0442-413E-903C-495581850691}" presName="aSpace" presStyleCnt="0"/>
      <dgm:spPr/>
    </dgm:pt>
  </dgm:ptLst>
  <dgm:cxnLst>
    <dgm:cxn modelId="{76EF800C-EF80-405F-868F-60C86A792654}" type="presOf" srcId="{1FB9C9DF-30C2-4CC4-AA2E-A73E1D9DD11E}" destId="{437C577D-9452-422F-8C42-EAA65A705011}" srcOrd="0" destOrd="0" presId="urn:microsoft.com/office/officeart/2005/8/layout/pyramid2"/>
    <dgm:cxn modelId="{1748ED1A-7F4C-4AF3-84D5-6761FD481EEE}" srcId="{2E20DECD-2F92-43FC-AE29-5AC52D6C14C9}" destId="{97D75687-4A3C-4250-ACDD-A35856DAA1C9}" srcOrd="0" destOrd="0" parTransId="{651CFD4A-7B08-42A9-82C7-F7C72BF180B7}" sibTransId="{4025F5A2-B2BF-4857-8AF9-36516F60CE5E}"/>
    <dgm:cxn modelId="{4204053F-64E3-4C2A-9A1A-DBBFC03A893D}" srcId="{2E20DECD-2F92-43FC-AE29-5AC52D6C14C9}" destId="{45EF3C06-BB69-44C0-B5D8-FA7DE2DB404F}" srcOrd="2" destOrd="0" parTransId="{47C019FC-17DC-41EE-8509-AE82AD704E2C}" sibTransId="{681C1368-6350-4574-8315-A4F5295A7892}"/>
    <dgm:cxn modelId="{934EC343-38D1-4915-9A63-B63142009BA4}" type="presOf" srcId="{0CB1E7BC-8835-4186-8694-F0AAD6F471AB}" destId="{9AF87F47-9CCD-408E-9558-75285A0D6426}" srcOrd="0" destOrd="0" presId="urn:microsoft.com/office/officeart/2005/8/layout/pyramid2"/>
    <dgm:cxn modelId="{91E16D69-ACDA-4149-BE22-DC89FF1FA77B}" srcId="{2E20DECD-2F92-43FC-AE29-5AC52D6C14C9}" destId="{0CB1E7BC-8835-4186-8694-F0AAD6F471AB}" srcOrd="5" destOrd="0" parTransId="{BDE32DBD-D3C2-48E1-A709-584C1785EC17}" sibTransId="{DA99023C-E5D9-4554-B5E0-5D8272F228F0}"/>
    <dgm:cxn modelId="{60DBE26C-7B30-4076-B13E-80A7D0202EAF}" type="presOf" srcId="{2E20DECD-2F92-43FC-AE29-5AC52D6C14C9}" destId="{FBC24B43-6C09-4B3D-B4C9-C87026231DCC}" srcOrd="0" destOrd="0" presId="urn:microsoft.com/office/officeart/2005/8/layout/pyramid2"/>
    <dgm:cxn modelId="{FEB00652-C1C1-4168-B080-474581F9ACE7}" srcId="{2E20DECD-2F92-43FC-AE29-5AC52D6C14C9}" destId="{D8A1CB31-B6D7-44E7-A139-DAE0331B039E}" srcOrd="4" destOrd="0" parTransId="{3F055189-00FB-459E-A221-FE2AB987FDAC}" sibTransId="{A2F23568-702F-470C-A591-FD32A7E94C23}"/>
    <dgm:cxn modelId="{73A73E79-B3CD-465B-ABB7-EA83E5C6F47A}" type="presOf" srcId="{45EF3C06-BB69-44C0-B5D8-FA7DE2DB404F}" destId="{1A516103-1E6A-4D1F-8ACA-59FD89B6D4D0}" srcOrd="0" destOrd="0" presId="urn:microsoft.com/office/officeart/2005/8/layout/pyramid2"/>
    <dgm:cxn modelId="{D31EC79A-DBA0-46B2-B09B-072156383674}" type="presOf" srcId="{D8A1CB31-B6D7-44E7-A139-DAE0331B039E}" destId="{81BA5009-CA9A-4CDB-8261-5DCB95895F78}" srcOrd="0" destOrd="0" presId="urn:microsoft.com/office/officeart/2005/8/layout/pyramid2"/>
    <dgm:cxn modelId="{E3B91EA7-A68C-4DA3-BFC8-1D2C7E363A66}" type="presOf" srcId="{97D75687-4A3C-4250-ACDD-A35856DAA1C9}" destId="{930E48B0-F104-4183-8B82-3F98665D4583}" srcOrd="0" destOrd="0" presId="urn:microsoft.com/office/officeart/2005/8/layout/pyramid2"/>
    <dgm:cxn modelId="{405735BF-1BB8-4704-AD9C-CEDF2B9C4982}" srcId="{2E20DECD-2F92-43FC-AE29-5AC52D6C14C9}" destId="{C1BF88B3-FA96-4606-BCCD-429C2B53B127}" srcOrd="1" destOrd="0" parTransId="{EAFDBB67-1FC6-4F27-A96C-DAC2908362C5}" sibTransId="{3C123463-2E1E-408E-985B-AFFBA0EDEA5A}"/>
    <dgm:cxn modelId="{56D568C9-904C-4CF8-9F67-2E512BFD9CA0}" srcId="{2E20DECD-2F92-43FC-AE29-5AC52D6C14C9}" destId="{1FB9C9DF-30C2-4CC4-AA2E-A73E1D9DD11E}" srcOrd="3" destOrd="0" parTransId="{3F12BFDF-E7A1-475D-A6DF-5D9FCD7B1723}" sibTransId="{81623768-0E2D-4DC9-9350-E56882E18291}"/>
    <dgm:cxn modelId="{AD9E0BEF-61B1-40F0-87A4-38F13D6BDEC2}" type="presOf" srcId="{51D97BB3-0442-413E-903C-495581850691}" destId="{3BCE86D6-419E-4A9B-88DA-FE96EBD25366}" srcOrd="0" destOrd="0" presId="urn:microsoft.com/office/officeart/2005/8/layout/pyramid2"/>
    <dgm:cxn modelId="{8639D6F5-28E1-4A02-BB5F-B2BAF458F449}" type="presOf" srcId="{C1BF88B3-FA96-4606-BCCD-429C2B53B127}" destId="{926E357E-B4D4-45CE-8FF1-0144FB5B1A77}" srcOrd="0" destOrd="0" presId="urn:microsoft.com/office/officeart/2005/8/layout/pyramid2"/>
    <dgm:cxn modelId="{183D01FA-ED49-4739-A591-B6BC1A771125}" srcId="{2E20DECD-2F92-43FC-AE29-5AC52D6C14C9}" destId="{51D97BB3-0442-413E-903C-495581850691}" srcOrd="6" destOrd="0" parTransId="{61CE767B-6990-4DCF-8965-970E9C263091}" sibTransId="{B90D0AE3-EB86-41B4-B15F-6BA49B1D2361}"/>
    <dgm:cxn modelId="{ADD39FF0-A50F-4F19-AD1B-D7734B3B8C8C}" type="presParOf" srcId="{FBC24B43-6C09-4B3D-B4C9-C87026231DCC}" destId="{44CFB7EE-F6DC-4A60-96A9-C3ED4AAD76EB}" srcOrd="0" destOrd="0" presId="urn:microsoft.com/office/officeart/2005/8/layout/pyramid2"/>
    <dgm:cxn modelId="{3051378D-0307-472F-A2DA-63788E90E2FB}" type="presParOf" srcId="{FBC24B43-6C09-4B3D-B4C9-C87026231DCC}" destId="{D73D3DC6-4C92-431B-AC19-C872A75A9150}" srcOrd="1" destOrd="0" presId="urn:microsoft.com/office/officeart/2005/8/layout/pyramid2"/>
    <dgm:cxn modelId="{6A977358-D0EE-4D24-86E8-95B0FA80520E}" type="presParOf" srcId="{D73D3DC6-4C92-431B-AC19-C872A75A9150}" destId="{930E48B0-F104-4183-8B82-3F98665D4583}" srcOrd="0" destOrd="0" presId="urn:microsoft.com/office/officeart/2005/8/layout/pyramid2"/>
    <dgm:cxn modelId="{80F491ED-6A52-4F31-8E44-AE26566D2F9E}" type="presParOf" srcId="{D73D3DC6-4C92-431B-AC19-C872A75A9150}" destId="{52E07FAC-D8F2-4F59-8742-C35A04C1EB4B}" srcOrd="1" destOrd="0" presId="urn:microsoft.com/office/officeart/2005/8/layout/pyramid2"/>
    <dgm:cxn modelId="{A4C4E44A-7938-42C4-B984-D08D03509111}" type="presParOf" srcId="{D73D3DC6-4C92-431B-AC19-C872A75A9150}" destId="{926E357E-B4D4-45CE-8FF1-0144FB5B1A77}" srcOrd="2" destOrd="0" presId="urn:microsoft.com/office/officeart/2005/8/layout/pyramid2"/>
    <dgm:cxn modelId="{1E47AD84-F8A2-48FA-8A3C-CA75734CF8A6}" type="presParOf" srcId="{D73D3DC6-4C92-431B-AC19-C872A75A9150}" destId="{658D73C7-B99C-40E7-834F-7F43F8A160E1}" srcOrd="3" destOrd="0" presId="urn:microsoft.com/office/officeart/2005/8/layout/pyramid2"/>
    <dgm:cxn modelId="{EA907E0C-480E-4922-8F4A-B78D51436632}" type="presParOf" srcId="{D73D3DC6-4C92-431B-AC19-C872A75A9150}" destId="{1A516103-1E6A-4D1F-8ACA-59FD89B6D4D0}" srcOrd="4" destOrd="0" presId="urn:microsoft.com/office/officeart/2005/8/layout/pyramid2"/>
    <dgm:cxn modelId="{A3DEEE06-9097-42CA-AFB4-7C26EF44E2C8}" type="presParOf" srcId="{D73D3DC6-4C92-431B-AC19-C872A75A9150}" destId="{A0917B53-76F9-451F-B3A3-AE6E6EA90A03}" srcOrd="5" destOrd="0" presId="urn:microsoft.com/office/officeart/2005/8/layout/pyramid2"/>
    <dgm:cxn modelId="{D5DE624A-762D-43A9-937C-CE1465E2D7B0}" type="presParOf" srcId="{D73D3DC6-4C92-431B-AC19-C872A75A9150}" destId="{437C577D-9452-422F-8C42-EAA65A705011}" srcOrd="6" destOrd="0" presId="urn:microsoft.com/office/officeart/2005/8/layout/pyramid2"/>
    <dgm:cxn modelId="{130FD2E3-4CA4-42E5-BB63-3E38477C73CB}" type="presParOf" srcId="{D73D3DC6-4C92-431B-AC19-C872A75A9150}" destId="{2CB6E54D-D15E-45CE-AE08-C5F53AD4C7A1}" srcOrd="7" destOrd="0" presId="urn:microsoft.com/office/officeart/2005/8/layout/pyramid2"/>
    <dgm:cxn modelId="{E1C78EB2-FC73-4C5D-BAEE-04835FB06DF8}" type="presParOf" srcId="{D73D3DC6-4C92-431B-AC19-C872A75A9150}" destId="{81BA5009-CA9A-4CDB-8261-5DCB95895F78}" srcOrd="8" destOrd="0" presId="urn:microsoft.com/office/officeart/2005/8/layout/pyramid2"/>
    <dgm:cxn modelId="{B610F64D-BA50-4851-84D3-F4ED931B9E4D}" type="presParOf" srcId="{D73D3DC6-4C92-431B-AC19-C872A75A9150}" destId="{F6447A92-5530-4D2C-B3CB-3E8F2F856B10}" srcOrd="9" destOrd="0" presId="urn:microsoft.com/office/officeart/2005/8/layout/pyramid2"/>
    <dgm:cxn modelId="{2FD0C927-0E3D-4245-B96B-BF567F52161B}" type="presParOf" srcId="{D73D3DC6-4C92-431B-AC19-C872A75A9150}" destId="{9AF87F47-9CCD-408E-9558-75285A0D6426}" srcOrd="10" destOrd="0" presId="urn:microsoft.com/office/officeart/2005/8/layout/pyramid2"/>
    <dgm:cxn modelId="{5903D14E-6D42-4F67-A6DD-2B807C4F1932}" type="presParOf" srcId="{D73D3DC6-4C92-431B-AC19-C872A75A9150}" destId="{FD360F54-5E55-49F0-A107-431FF80E3EF0}" srcOrd="11" destOrd="0" presId="urn:microsoft.com/office/officeart/2005/8/layout/pyramid2"/>
    <dgm:cxn modelId="{69BEFCBF-527F-4ACD-A216-4EE5DDC556EB}" type="presParOf" srcId="{D73D3DC6-4C92-431B-AC19-C872A75A9150}" destId="{3BCE86D6-419E-4A9B-88DA-FE96EBD25366}" srcOrd="12" destOrd="0" presId="urn:microsoft.com/office/officeart/2005/8/layout/pyramid2"/>
    <dgm:cxn modelId="{2B57937C-81CA-43C0-8D27-822C8D5A621D}" type="presParOf" srcId="{D73D3DC6-4C92-431B-AC19-C872A75A9150}" destId="{A0A9227C-0BB4-4928-8E8B-36B3DAE08E18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214025-2875-4BB2-B6F5-D85E1249108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D0F9E118-1690-45B2-97C8-5294BE679E91}">
      <dgm:prSet phldrT="[טקסט]"/>
      <dgm:spPr/>
      <dgm:t>
        <a:bodyPr/>
        <a:lstStyle/>
        <a:p>
          <a:pPr rtl="1"/>
          <a:r>
            <a:rPr lang="he-IL" b="1" dirty="0"/>
            <a:t>משטרה –</a:t>
          </a:r>
        </a:p>
        <a:p>
          <a:pPr rtl="1"/>
          <a:r>
            <a:rPr lang="he-IL" b="1" dirty="0"/>
            <a:t>קבו"ד או </a:t>
          </a:r>
          <a:r>
            <a:rPr lang="he-IL" b="1" dirty="0" err="1"/>
            <a:t>ית"ץ</a:t>
          </a:r>
          <a:endParaRPr lang="he-IL" b="1" dirty="0"/>
        </a:p>
      </dgm:t>
    </dgm:pt>
    <dgm:pt modelId="{A24218C5-7E6D-4360-952C-EA54677BCF7B}" type="parTrans" cxnId="{928ECFB4-0641-45F0-AA9B-01B276260724}">
      <dgm:prSet/>
      <dgm:spPr/>
      <dgm:t>
        <a:bodyPr/>
        <a:lstStyle/>
        <a:p>
          <a:pPr rtl="1"/>
          <a:endParaRPr lang="he-IL"/>
        </a:p>
      </dgm:t>
    </dgm:pt>
    <dgm:pt modelId="{89DDFF01-90DE-462D-83E5-F199DCD0E76C}" type="sibTrans" cxnId="{928ECFB4-0641-45F0-AA9B-01B276260724}">
      <dgm:prSet/>
      <dgm:spPr/>
      <dgm:t>
        <a:bodyPr/>
        <a:lstStyle/>
        <a:p>
          <a:pPr rtl="1"/>
          <a:endParaRPr lang="he-IL"/>
        </a:p>
      </dgm:t>
    </dgm:pt>
    <dgm:pt modelId="{F80CDA59-8628-48FA-A343-94A254BA3AEA}">
      <dgm:prSet phldrT="[טקסט]"/>
      <dgm:spPr/>
      <dgm:t>
        <a:bodyPr/>
        <a:lstStyle/>
        <a:p>
          <a:pPr rtl="1"/>
          <a:r>
            <a:rPr lang="he-IL" b="1" dirty="0" err="1"/>
            <a:t>ביד"ם</a:t>
          </a:r>
          <a:r>
            <a:rPr lang="he-IL" b="1" dirty="0"/>
            <a:t> / דן יחיד /  הערת מפקד / הדרכה</a:t>
          </a:r>
        </a:p>
      </dgm:t>
    </dgm:pt>
    <dgm:pt modelId="{1CA5F973-13DA-4A28-AFF0-E2BD2A736F06}" type="parTrans" cxnId="{0DFCAE02-C92C-4EC1-88C6-1ED5FFE9A9AB}">
      <dgm:prSet/>
      <dgm:spPr/>
      <dgm:t>
        <a:bodyPr/>
        <a:lstStyle/>
        <a:p>
          <a:pPr rtl="1"/>
          <a:endParaRPr lang="he-IL"/>
        </a:p>
      </dgm:t>
    </dgm:pt>
    <dgm:pt modelId="{3658DEF3-A82F-41D0-AA2B-F9F6EBF3627C}" type="sibTrans" cxnId="{0DFCAE02-C92C-4EC1-88C6-1ED5FFE9A9AB}">
      <dgm:prSet/>
      <dgm:spPr/>
      <dgm:t>
        <a:bodyPr/>
        <a:lstStyle/>
        <a:p>
          <a:pPr rtl="1"/>
          <a:endParaRPr lang="he-IL"/>
        </a:p>
      </dgm:t>
    </dgm:pt>
    <dgm:pt modelId="{7B605007-9589-433F-BF1F-FCFA8D25E9DD}">
      <dgm:prSet phldrT="[טקסט]"/>
      <dgm:spPr/>
      <dgm:t>
        <a:bodyPr/>
        <a:lstStyle/>
        <a:p>
          <a:pPr algn="ctr" rtl="1"/>
          <a:r>
            <a:rPr lang="he-IL" b="1" dirty="0"/>
            <a:t>סגירה (חוסר אשמה, חוסר ראיות)	</a:t>
          </a:r>
        </a:p>
      </dgm:t>
    </dgm:pt>
    <dgm:pt modelId="{B11D6AEB-D887-493A-AF2F-2DA6F8C0BDF5}" type="parTrans" cxnId="{30232F96-1923-41D9-8037-B8CD4D1BA1BF}">
      <dgm:prSet/>
      <dgm:spPr/>
      <dgm:t>
        <a:bodyPr/>
        <a:lstStyle/>
        <a:p>
          <a:pPr rtl="1"/>
          <a:endParaRPr lang="he-IL"/>
        </a:p>
      </dgm:t>
    </dgm:pt>
    <dgm:pt modelId="{FD9B7D69-AAB3-4F7A-8618-252DEB6A9384}" type="sibTrans" cxnId="{30232F96-1923-41D9-8037-B8CD4D1BA1BF}">
      <dgm:prSet/>
      <dgm:spPr/>
      <dgm:t>
        <a:bodyPr/>
        <a:lstStyle/>
        <a:p>
          <a:pPr rtl="1"/>
          <a:endParaRPr lang="he-IL"/>
        </a:p>
      </dgm:t>
    </dgm:pt>
    <dgm:pt modelId="{3D076E88-F9AF-4F91-BA2B-EF72B9505594}">
      <dgm:prSet phldrT="[טקסט]"/>
      <dgm:spPr/>
      <dgm:t>
        <a:bodyPr/>
        <a:lstStyle/>
        <a:p>
          <a:pPr rtl="1"/>
          <a:r>
            <a:rPr lang="he-IL" b="1" dirty="0"/>
            <a:t>מח"ש	</a:t>
          </a:r>
        </a:p>
      </dgm:t>
    </dgm:pt>
    <dgm:pt modelId="{BFFA52A7-29A3-4B47-A1EE-EE2C2C7EF284}" type="parTrans" cxnId="{06668DCA-CEC1-429C-AAB0-F8F12D8D8F93}">
      <dgm:prSet/>
      <dgm:spPr/>
      <dgm:t>
        <a:bodyPr/>
        <a:lstStyle/>
        <a:p>
          <a:pPr rtl="1"/>
          <a:endParaRPr lang="he-IL"/>
        </a:p>
      </dgm:t>
    </dgm:pt>
    <dgm:pt modelId="{8B8242F0-22FD-40D8-8214-2F01B8641394}" type="sibTrans" cxnId="{06668DCA-CEC1-429C-AAB0-F8F12D8D8F93}">
      <dgm:prSet/>
      <dgm:spPr/>
      <dgm:t>
        <a:bodyPr/>
        <a:lstStyle/>
        <a:p>
          <a:pPr rtl="1"/>
          <a:endParaRPr lang="he-IL"/>
        </a:p>
      </dgm:t>
    </dgm:pt>
    <dgm:pt modelId="{BD01C251-0B5D-4049-8B5A-311459C67E14}">
      <dgm:prSet phldrT="[טקסט]"/>
      <dgm:spPr/>
      <dgm:t>
        <a:bodyPr/>
        <a:lstStyle/>
        <a:p>
          <a:pPr rtl="1"/>
          <a:r>
            <a:rPr lang="he-IL" b="1" dirty="0"/>
            <a:t>סגירה</a:t>
          </a:r>
        </a:p>
        <a:p>
          <a:pPr rtl="1"/>
          <a:r>
            <a:rPr lang="he-IL" b="1" dirty="0"/>
            <a:t>(חוסר אשמה, חוסר ראיות, חוסר עניין לציבור)</a:t>
          </a:r>
        </a:p>
      </dgm:t>
    </dgm:pt>
    <dgm:pt modelId="{7B448224-F918-44DA-9B09-A8957C92B09B}" type="parTrans" cxnId="{DC148998-A8DF-4CA1-9705-67E2F5AC9FB7}">
      <dgm:prSet/>
      <dgm:spPr/>
      <dgm:t>
        <a:bodyPr/>
        <a:lstStyle/>
        <a:p>
          <a:pPr rtl="1"/>
          <a:endParaRPr lang="he-IL"/>
        </a:p>
      </dgm:t>
    </dgm:pt>
    <dgm:pt modelId="{05EBE7FD-45F4-46D5-9C20-8865BF964A5A}" type="sibTrans" cxnId="{DC148998-A8DF-4CA1-9705-67E2F5AC9FB7}">
      <dgm:prSet/>
      <dgm:spPr/>
      <dgm:t>
        <a:bodyPr/>
        <a:lstStyle/>
        <a:p>
          <a:pPr rtl="1"/>
          <a:endParaRPr lang="he-IL"/>
        </a:p>
      </dgm:t>
    </dgm:pt>
    <dgm:pt modelId="{8E330555-9537-47F4-81F4-9B343350A9E6}">
      <dgm:prSet/>
      <dgm:spPr/>
      <dgm:t>
        <a:bodyPr/>
        <a:lstStyle/>
        <a:p>
          <a:pPr rtl="1"/>
          <a:r>
            <a:rPr lang="he-IL" b="1" dirty="0"/>
            <a:t>העברה למחלקת משמעת לבחינת היבטים משמעתיים</a:t>
          </a:r>
        </a:p>
      </dgm:t>
    </dgm:pt>
    <dgm:pt modelId="{A7430ABE-1CF2-4867-A6D8-74BF1F9A7F30}" type="parTrans" cxnId="{A5307C64-4A6E-42B3-A81A-B21D32C6F372}">
      <dgm:prSet/>
      <dgm:spPr/>
      <dgm:t>
        <a:bodyPr/>
        <a:lstStyle/>
        <a:p>
          <a:pPr rtl="1"/>
          <a:endParaRPr lang="he-IL"/>
        </a:p>
      </dgm:t>
    </dgm:pt>
    <dgm:pt modelId="{84F41199-6779-4E42-92F3-F10643199E98}" type="sibTrans" cxnId="{A5307C64-4A6E-42B3-A81A-B21D32C6F372}">
      <dgm:prSet/>
      <dgm:spPr/>
      <dgm:t>
        <a:bodyPr/>
        <a:lstStyle/>
        <a:p>
          <a:pPr rtl="1"/>
          <a:endParaRPr lang="he-IL"/>
        </a:p>
      </dgm:t>
    </dgm:pt>
    <dgm:pt modelId="{DA24F5DF-EF8F-4BE4-9C0A-4A8647E0CB19}">
      <dgm:prSet/>
      <dgm:spPr/>
      <dgm:t>
        <a:bodyPr/>
        <a:lstStyle/>
        <a:p>
          <a:pPr rtl="1"/>
          <a:r>
            <a:rPr lang="he-IL" b="1" dirty="0"/>
            <a:t>סגירה (חוסר אשמה, חוסר ראיות)	</a:t>
          </a:r>
        </a:p>
      </dgm:t>
    </dgm:pt>
    <dgm:pt modelId="{C0053AC2-A0E5-4B55-A8E7-4F3C37C82BA1}" type="parTrans" cxnId="{6A515BD2-CDA9-4931-BBD8-A65A93634107}">
      <dgm:prSet/>
      <dgm:spPr/>
      <dgm:t>
        <a:bodyPr/>
        <a:lstStyle/>
        <a:p>
          <a:pPr rtl="1"/>
          <a:endParaRPr lang="he-IL"/>
        </a:p>
      </dgm:t>
    </dgm:pt>
    <dgm:pt modelId="{52A85565-38BA-41A7-8A9F-4368424BB6CE}" type="sibTrans" cxnId="{6A515BD2-CDA9-4931-BBD8-A65A93634107}">
      <dgm:prSet/>
      <dgm:spPr/>
      <dgm:t>
        <a:bodyPr/>
        <a:lstStyle/>
        <a:p>
          <a:pPr rtl="1"/>
          <a:endParaRPr lang="he-IL"/>
        </a:p>
      </dgm:t>
    </dgm:pt>
    <dgm:pt modelId="{55A086FA-B32B-45F8-9B84-93062A5D301A}">
      <dgm:prSet/>
      <dgm:spPr/>
      <dgm:t>
        <a:bodyPr/>
        <a:lstStyle/>
        <a:p>
          <a:pPr rtl="1"/>
          <a:r>
            <a:rPr lang="he-IL" b="1" dirty="0" err="1"/>
            <a:t>ביד"ם</a:t>
          </a:r>
          <a:r>
            <a:rPr lang="he-IL" b="1" dirty="0"/>
            <a:t> / דן יחיד /  הערת מפקד / הדרכה</a:t>
          </a:r>
          <a:endParaRPr lang="he-IL" b="0" dirty="0"/>
        </a:p>
      </dgm:t>
    </dgm:pt>
    <dgm:pt modelId="{418516AA-881A-4856-93CB-01C296B598E5}" type="parTrans" cxnId="{63F713D0-0281-48E1-8B28-430D2EC8BB43}">
      <dgm:prSet/>
      <dgm:spPr/>
      <dgm:t>
        <a:bodyPr/>
        <a:lstStyle/>
        <a:p>
          <a:pPr rtl="1"/>
          <a:endParaRPr lang="he-IL"/>
        </a:p>
      </dgm:t>
    </dgm:pt>
    <dgm:pt modelId="{1C797050-FECF-49ED-8B6A-B1F790E80AB4}" type="sibTrans" cxnId="{63F713D0-0281-48E1-8B28-430D2EC8BB43}">
      <dgm:prSet/>
      <dgm:spPr/>
      <dgm:t>
        <a:bodyPr/>
        <a:lstStyle/>
        <a:p>
          <a:pPr rtl="1"/>
          <a:endParaRPr lang="he-IL"/>
        </a:p>
      </dgm:t>
    </dgm:pt>
    <dgm:pt modelId="{618787A0-AAEB-468C-B0B5-9862355BA1D6}">
      <dgm:prSet phldrT="[טקסט]"/>
      <dgm:spPr/>
      <dgm:t>
        <a:bodyPr/>
        <a:lstStyle/>
        <a:p>
          <a:pPr rtl="1"/>
          <a:r>
            <a:rPr lang="he-IL" b="1" dirty="0"/>
            <a:t>כתב אישום פלילי</a:t>
          </a:r>
        </a:p>
      </dgm:t>
    </dgm:pt>
    <dgm:pt modelId="{F36EA11B-8B91-4AC5-9209-4980F7EE0DD9}" type="sibTrans" cxnId="{F68C94C4-0144-4C57-8CF3-4A20687374A9}">
      <dgm:prSet/>
      <dgm:spPr/>
      <dgm:t>
        <a:bodyPr/>
        <a:lstStyle/>
        <a:p>
          <a:pPr rtl="1"/>
          <a:endParaRPr lang="he-IL"/>
        </a:p>
      </dgm:t>
    </dgm:pt>
    <dgm:pt modelId="{24DC8DCB-5B87-4678-A137-D9D27B6ADDAE}" type="parTrans" cxnId="{F68C94C4-0144-4C57-8CF3-4A20687374A9}">
      <dgm:prSet/>
      <dgm:spPr/>
      <dgm:t>
        <a:bodyPr/>
        <a:lstStyle/>
        <a:p>
          <a:pPr rtl="1"/>
          <a:endParaRPr lang="he-IL"/>
        </a:p>
      </dgm:t>
    </dgm:pt>
    <dgm:pt modelId="{5C844CB0-ADFB-4B39-BEF0-0ED4AFC7D5D8}" type="pres">
      <dgm:prSet presAssocID="{E4214025-2875-4BB2-B6F5-D85E124910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DB7B49B-C8EE-480C-B8AE-3BE1B5A6948E}" type="pres">
      <dgm:prSet presAssocID="{D0F9E118-1690-45B2-97C8-5294BE679E91}" presName="hierRoot1" presStyleCnt="0"/>
      <dgm:spPr/>
    </dgm:pt>
    <dgm:pt modelId="{A640501F-2FC6-4908-A618-7D626E09871A}" type="pres">
      <dgm:prSet presAssocID="{D0F9E118-1690-45B2-97C8-5294BE679E91}" presName="composite" presStyleCnt="0"/>
      <dgm:spPr/>
    </dgm:pt>
    <dgm:pt modelId="{44EB48AC-C74D-4B12-A9D8-9BF82C46ED7D}" type="pres">
      <dgm:prSet presAssocID="{D0F9E118-1690-45B2-97C8-5294BE679E91}" presName="background" presStyleLbl="node0" presStyleIdx="0" presStyleCnt="2"/>
      <dgm:spPr/>
    </dgm:pt>
    <dgm:pt modelId="{D214EED2-9F32-41C3-972B-A2B9BEE44659}" type="pres">
      <dgm:prSet presAssocID="{D0F9E118-1690-45B2-97C8-5294BE679E91}" presName="text" presStyleLbl="fgAcc0" presStyleIdx="0" presStyleCnt="2">
        <dgm:presLayoutVars>
          <dgm:chPref val="3"/>
        </dgm:presLayoutVars>
      </dgm:prSet>
      <dgm:spPr/>
    </dgm:pt>
    <dgm:pt modelId="{71EB1E6A-02C2-474A-80A6-47DAA136AC2B}" type="pres">
      <dgm:prSet presAssocID="{D0F9E118-1690-45B2-97C8-5294BE679E91}" presName="hierChild2" presStyleCnt="0"/>
      <dgm:spPr/>
    </dgm:pt>
    <dgm:pt modelId="{4D0D0D0E-17D4-4A3F-A779-0F2F996B1461}" type="pres">
      <dgm:prSet presAssocID="{1CA5F973-13DA-4A28-AFF0-E2BD2A736F06}" presName="Name10" presStyleLbl="parChTrans1D2" presStyleIdx="0" presStyleCnt="4"/>
      <dgm:spPr/>
    </dgm:pt>
    <dgm:pt modelId="{5EAC57F6-D6AE-4098-9221-0F2E4E118A3F}" type="pres">
      <dgm:prSet presAssocID="{F80CDA59-8628-48FA-A343-94A254BA3AEA}" presName="hierRoot2" presStyleCnt="0"/>
      <dgm:spPr/>
    </dgm:pt>
    <dgm:pt modelId="{B682A914-711A-45C8-8E08-DD0DA9A534AA}" type="pres">
      <dgm:prSet presAssocID="{F80CDA59-8628-48FA-A343-94A254BA3AEA}" presName="composite2" presStyleCnt="0"/>
      <dgm:spPr/>
    </dgm:pt>
    <dgm:pt modelId="{828623BB-3161-45F4-B3D8-FEF214673066}" type="pres">
      <dgm:prSet presAssocID="{F80CDA59-8628-48FA-A343-94A254BA3AEA}" presName="background2" presStyleLbl="node2" presStyleIdx="0" presStyleCnt="4"/>
      <dgm:spPr/>
    </dgm:pt>
    <dgm:pt modelId="{952AD3CD-AC4D-47CD-A617-11E26DC12B11}" type="pres">
      <dgm:prSet presAssocID="{F80CDA59-8628-48FA-A343-94A254BA3AEA}" presName="text2" presStyleLbl="fgAcc2" presStyleIdx="0" presStyleCnt="4">
        <dgm:presLayoutVars>
          <dgm:chPref val="3"/>
        </dgm:presLayoutVars>
      </dgm:prSet>
      <dgm:spPr/>
    </dgm:pt>
    <dgm:pt modelId="{2001FDA3-0F01-4CC0-B9DB-CB3FC93883A1}" type="pres">
      <dgm:prSet presAssocID="{F80CDA59-8628-48FA-A343-94A254BA3AEA}" presName="hierChild3" presStyleCnt="0"/>
      <dgm:spPr/>
    </dgm:pt>
    <dgm:pt modelId="{607F10B7-C336-40E2-8BF0-C2E06D7E82FC}" type="pres">
      <dgm:prSet presAssocID="{B11D6AEB-D887-493A-AF2F-2DA6F8C0BDF5}" presName="Name10" presStyleLbl="parChTrans1D2" presStyleIdx="1" presStyleCnt="4"/>
      <dgm:spPr/>
    </dgm:pt>
    <dgm:pt modelId="{53F11EBF-5CB4-4C5A-AF2E-FF4898F39693}" type="pres">
      <dgm:prSet presAssocID="{7B605007-9589-433F-BF1F-FCFA8D25E9DD}" presName="hierRoot2" presStyleCnt="0"/>
      <dgm:spPr/>
    </dgm:pt>
    <dgm:pt modelId="{AC9AB56D-9F77-4BB9-9E2C-C491CAF72EBE}" type="pres">
      <dgm:prSet presAssocID="{7B605007-9589-433F-BF1F-FCFA8D25E9DD}" presName="composite2" presStyleCnt="0"/>
      <dgm:spPr/>
    </dgm:pt>
    <dgm:pt modelId="{F56D0BF7-8837-4A1B-8A1A-BEE9E2D68C77}" type="pres">
      <dgm:prSet presAssocID="{7B605007-9589-433F-BF1F-FCFA8D25E9DD}" presName="background2" presStyleLbl="node2" presStyleIdx="1" presStyleCnt="4"/>
      <dgm:spPr/>
    </dgm:pt>
    <dgm:pt modelId="{5994602D-7458-418E-9CBC-35E509E015F5}" type="pres">
      <dgm:prSet presAssocID="{7B605007-9589-433F-BF1F-FCFA8D25E9DD}" presName="text2" presStyleLbl="fgAcc2" presStyleIdx="1" presStyleCnt="4">
        <dgm:presLayoutVars>
          <dgm:chPref val="3"/>
        </dgm:presLayoutVars>
      </dgm:prSet>
      <dgm:spPr/>
    </dgm:pt>
    <dgm:pt modelId="{E2690EF9-D3A1-4A36-9388-DC5B98F25784}" type="pres">
      <dgm:prSet presAssocID="{7B605007-9589-433F-BF1F-FCFA8D25E9DD}" presName="hierChild3" presStyleCnt="0"/>
      <dgm:spPr/>
    </dgm:pt>
    <dgm:pt modelId="{068CA603-2291-4EB9-BBE8-973F8A1BADE2}" type="pres">
      <dgm:prSet presAssocID="{3D076E88-F9AF-4F91-BA2B-EF72B9505594}" presName="hierRoot1" presStyleCnt="0"/>
      <dgm:spPr/>
    </dgm:pt>
    <dgm:pt modelId="{886AF3E6-0429-4F92-81DE-5A6F192EEE93}" type="pres">
      <dgm:prSet presAssocID="{3D076E88-F9AF-4F91-BA2B-EF72B9505594}" presName="composite" presStyleCnt="0"/>
      <dgm:spPr/>
    </dgm:pt>
    <dgm:pt modelId="{57430A36-BCC3-4FE4-B3B7-DAACC8ECA3B9}" type="pres">
      <dgm:prSet presAssocID="{3D076E88-F9AF-4F91-BA2B-EF72B9505594}" presName="background" presStyleLbl="node0" presStyleIdx="1" presStyleCnt="2"/>
      <dgm:spPr/>
    </dgm:pt>
    <dgm:pt modelId="{E951684A-2875-483B-8730-A0AF943CA24C}" type="pres">
      <dgm:prSet presAssocID="{3D076E88-F9AF-4F91-BA2B-EF72B9505594}" presName="text" presStyleLbl="fgAcc0" presStyleIdx="1" presStyleCnt="2">
        <dgm:presLayoutVars>
          <dgm:chPref val="3"/>
        </dgm:presLayoutVars>
      </dgm:prSet>
      <dgm:spPr/>
    </dgm:pt>
    <dgm:pt modelId="{EFC8DAA3-9C36-4C35-9A9A-DA34EF0BD2D7}" type="pres">
      <dgm:prSet presAssocID="{3D076E88-F9AF-4F91-BA2B-EF72B9505594}" presName="hierChild2" presStyleCnt="0"/>
      <dgm:spPr/>
    </dgm:pt>
    <dgm:pt modelId="{482159B3-F7E6-4F22-B64B-E10FEC5A1307}" type="pres">
      <dgm:prSet presAssocID="{24DC8DCB-5B87-4678-A137-D9D27B6ADDAE}" presName="Name10" presStyleLbl="parChTrans1D2" presStyleIdx="2" presStyleCnt="4"/>
      <dgm:spPr/>
    </dgm:pt>
    <dgm:pt modelId="{1861A9CE-1900-476D-ABAE-3B8942FA1B03}" type="pres">
      <dgm:prSet presAssocID="{618787A0-AAEB-468C-B0B5-9862355BA1D6}" presName="hierRoot2" presStyleCnt="0"/>
      <dgm:spPr/>
    </dgm:pt>
    <dgm:pt modelId="{D74BAA21-0E2D-4340-8981-381047A09568}" type="pres">
      <dgm:prSet presAssocID="{618787A0-AAEB-468C-B0B5-9862355BA1D6}" presName="composite2" presStyleCnt="0"/>
      <dgm:spPr/>
    </dgm:pt>
    <dgm:pt modelId="{7FD22D9A-1CE9-416D-88C0-21C47DDB358C}" type="pres">
      <dgm:prSet presAssocID="{618787A0-AAEB-468C-B0B5-9862355BA1D6}" presName="background2" presStyleLbl="node2" presStyleIdx="2" presStyleCnt="4"/>
      <dgm:spPr/>
    </dgm:pt>
    <dgm:pt modelId="{9A12EB86-E151-4663-B8AD-C99A50EEC032}" type="pres">
      <dgm:prSet presAssocID="{618787A0-AAEB-468C-B0B5-9862355BA1D6}" presName="text2" presStyleLbl="fgAcc2" presStyleIdx="2" presStyleCnt="4">
        <dgm:presLayoutVars>
          <dgm:chPref val="3"/>
        </dgm:presLayoutVars>
      </dgm:prSet>
      <dgm:spPr/>
    </dgm:pt>
    <dgm:pt modelId="{5C129C23-CFD4-48BE-B414-3AD1E414EF22}" type="pres">
      <dgm:prSet presAssocID="{618787A0-AAEB-468C-B0B5-9862355BA1D6}" presName="hierChild3" presStyleCnt="0"/>
      <dgm:spPr/>
    </dgm:pt>
    <dgm:pt modelId="{53C1F65A-5846-4B4A-A701-F1186412EFD2}" type="pres">
      <dgm:prSet presAssocID="{7B448224-F918-44DA-9B09-A8957C92B09B}" presName="Name10" presStyleLbl="parChTrans1D2" presStyleIdx="3" presStyleCnt="4"/>
      <dgm:spPr/>
    </dgm:pt>
    <dgm:pt modelId="{0B5EF125-99AF-4906-AAD3-A259E6C0F829}" type="pres">
      <dgm:prSet presAssocID="{BD01C251-0B5D-4049-8B5A-311459C67E14}" presName="hierRoot2" presStyleCnt="0"/>
      <dgm:spPr/>
    </dgm:pt>
    <dgm:pt modelId="{54254471-C568-451F-B26F-610653A51B0C}" type="pres">
      <dgm:prSet presAssocID="{BD01C251-0B5D-4049-8B5A-311459C67E14}" presName="composite2" presStyleCnt="0"/>
      <dgm:spPr/>
    </dgm:pt>
    <dgm:pt modelId="{DC55E0D8-4CA3-4BBE-9DFB-90910C9C9654}" type="pres">
      <dgm:prSet presAssocID="{BD01C251-0B5D-4049-8B5A-311459C67E14}" presName="background2" presStyleLbl="node2" presStyleIdx="3" presStyleCnt="4"/>
      <dgm:spPr/>
    </dgm:pt>
    <dgm:pt modelId="{4A4E83CA-FA0D-4F78-A1BD-CBDB5012BEA9}" type="pres">
      <dgm:prSet presAssocID="{BD01C251-0B5D-4049-8B5A-311459C67E14}" presName="text2" presStyleLbl="fgAcc2" presStyleIdx="3" presStyleCnt="4">
        <dgm:presLayoutVars>
          <dgm:chPref val="3"/>
        </dgm:presLayoutVars>
      </dgm:prSet>
      <dgm:spPr/>
    </dgm:pt>
    <dgm:pt modelId="{2E670624-0FEC-4379-8B85-0B82D1EAD21C}" type="pres">
      <dgm:prSet presAssocID="{BD01C251-0B5D-4049-8B5A-311459C67E14}" presName="hierChild3" presStyleCnt="0"/>
      <dgm:spPr/>
    </dgm:pt>
    <dgm:pt modelId="{FE4A21E8-6430-4725-96CE-3383A425E139}" type="pres">
      <dgm:prSet presAssocID="{A7430ABE-1CF2-4867-A6D8-74BF1F9A7F30}" presName="Name17" presStyleLbl="parChTrans1D3" presStyleIdx="0" presStyleCnt="1"/>
      <dgm:spPr/>
    </dgm:pt>
    <dgm:pt modelId="{4B53E8D5-F098-4861-963C-34D320F00608}" type="pres">
      <dgm:prSet presAssocID="{8E330555-9537-47F4-81F4-9B343350A9E6}" presName="hierRoot3" presStyleCnt="0"/>
      <dgm:spPr/>
    </dgm:pt>
    <dgm:pt modelId="{910CA713-28C7-4175-B02D-C759EC94BAFD}" type="pres">
      <dgm:prSet presAssocID="{8E330555-9537-47F4-81F4-9B343350A9E6}" presName="composite3" presStyleCnt="0"/>
      <dgm:spPr/>
    </dgm:pt>
    <dgm:pt modelId="{27C1173D-CB8A-451F-90F9-02CABC69D504}" type="pres">
      <dgm:prSet presAssocID="{8E330555-9537-47F4-81F4-9B343350A9E6}" presName="background3" presStyleLbl="node3" presStyleIdx="0" presStyleCnt="1"/>
      <dgm:spPr/>
    </dgm:pt>
    <dgm:pt modelId="{83F3464D-8EA5-4108-BFD5-51E56C2B4BE2}" type="pres">
      <dgm:prSet presAssocID="{8E330555-9537-47F4-81F4-9B343350A9E6}" presName="text3" presStyleLbl="fgAcc3" presStyleIdx="0" presStyleCnt="1">
        <dgm:presLayoutVars>
          <dgm:chPref val="3"/>
        </dgm:presLayoutVars>
      </dgm:prSet>
      <dgm:spPr/>
    </dgm:pt>
    <dgm:pt modelId="{15EDC08F-2AF9-4EBB-8DB5-63D90027D478}" type="pres">
      <dgm:prSet presAssocID="{8E330555-9537-47F4-81F4-9B343350A9E6}" presName="hierChild4" presStyleCnt="0"/>
      <dgm:spPr/>
    </dgm:pt>
    <dgm:pt modelId="{E7113234-DE7B-462F-A04D-F4B7DC1F1099}" type="pres">
      <dgm:prSet presAssocID="{C0053AC2-A0E5-4B55-A8E7-4F3C37C82BA1}" presName="Name23" presStyleLbl="parChTrans1D4" presStyleIdx="0" presStyleCnt="2"/>
      <dgm:spPr/>
    </dgm:pt>
    <dgm:pt modelId="{BD830DE9-00E3-4448-93B8-814A0B7D7EA7}" type="pres">
      <dgm:prSet presAssocID="{DA24F5DF-EF8F-4BE4-9C0A-4A8647E0CB19}" presName="hierRoot4" presStyleCnt="0"/>
      <dgm:spPr/>
    </dgm:pt>
    <dgm:pt modelId="{69D8E7F3-11C2-400C-BCC1-C74E9F20FC8C}" type="pres">
      <dgm:prSet presAssocID="{DA24F5DF-EF8F-4BE4-9C0A-4A8647E0CB19}" presName="composite4" presStyleCnt="0"/>
      <dgm:spPr/>
    </dgm:pt>
    <dgm:pt modelId="{D3E3EFD3-B64B-41A5-89F4-039E37EE2231}" type="pres">
      <dgm:prSet presAssocID="{DA24F5DF-EF8F-4BE4-9C0A-4A8647E0CB19}" presName="background4" presStyleLbl="node4" presStyleIdx="0" presStyleCnt="2"/>
      <dgm:spPr/>
    </dgm:pt>
    <dgm:pt modelId="{F0649AA6-3B23-43C7-9551-37BC3C5D0272}" type="pres">
      <dgm:prSet presAssocID="{DA24F5DF-EF8F-4BE4-9C0A-4A8647E0CB19}" presName="text4" presStyleLbl="fgAcc4" presStyleIdx="0" presStyleCnt="2">
        <dgm:presLayoutVars>
          <dgm:chPref val="3"/>
        </dgm:presLayoutVars>
      </dgm:prSet>
      <dgm:spPr/>
    </dgm:pt>
    <dgm:pt modelId="{7CC0BB64-5572-4212-BA17-9B86157BCC06}" type="pres">
      <dgm:prSet presAssocID="{DA24F5DF-EF8F-4BE4-9C0A-4A8647E0CB19}" presName="hierChild5" presStyleCnt="0"/>
      <dgm:spPr/>
    </dgm:pt>
    <dgm:pt modelId="{FAFA7733-F34D-4C3C-B4FF-4B43F581353C}" type="pres">
      <dgm:prSet presAssocID="{418516AA-881A-4856-93CB-01C296B598E5}" presName="Name23" presStyleLbl="parChTrans1D4" presStyleIdx="1" presStyleCnt="2"/>
      <dgm:spPr/>
    </dgm:pt>
    <dgm:pt modelId="{9DADBD9A-A48A-4E43-86EC-354F3E63857A}" type="pres">
      <dgm:prSet presAssocID="{55A086FA-B32B-45F8-9B84-93062A5D301A}" presName="hierRoot4" presStyleCnt="0"/>
      <dgm:spPr/>
    </dgm:pt>
    <dgm:pt modelId="{18CEC230-AD9F-4444-A3E1-EA99546E73CF}" type="pres">
      <dgm:prSet presAssocID="{55A086FA-B32B-45F8-9B84-93062A5D301A}" presName="composite4" presStyleCnt="0"/>
      <dgm:spPr/>
    </dgm:pt>
    <dgm:pt modelId="{B17C6646-53A7-43FC-A182-3FC84E6D0CE1}" type="pres">
      <dgm:prSet presAssocID="{55A086FA-B32B-45F8-9B84-93062A5D301A}" presName="background4" presStyleLbl="node4" presStyleIdx="1" presStyleCnt="2"/>
      <dgm:spPr/>
    </dgm:pt>
    <dgm:pt modelId="{CD5E1BEC-1492-4AA4-95CB-FEE73AD5A845}" type="pres">
      <dgm:prSet presAssocID="{55A086FA-B32B-45F8-9B84-93062A5D301A}" presName="text4" presStyleLbl="fgAcc4" presStyleIdx="1" presStyleCnt="2">
        <dgm:presLayoutVars>
          <dgm:chPref val="3"/>
        </dgm:presLayoutVars>
      </dgm:prSet>
      <dgm:spPr/>
    </dgm:pt>
    <dgm:pt modelId="{E951079A-CBE5-4458-A098-A48FAA39FDF2}" type="pres">
      <dgm:prSet presAssocID="{55A086FA-B32B-45F8-9B84-93062A5D301A}" presName="hierChild5" presStyleCnt="0"/>
      <dgm:spPr/>
    </dgm:pt>
  </dgm:ptLst>
  <dgm:cxnLst>
    <dgm:cxn modelId="{0DFCAE02-C92C-4EC1-88C6-1ED5FFE9A9AB}" srcId="{D0F9E118-1690-45B2-97C8-5294BE679E91}" destId="{F80CDA59-8628-48FA-A343-94A254BA3AEA}" srcOrd="0" destOrd="0" parTransId="{1CA5F973-13DA-4A28-AFF0-E2BD2A736F06}" sibTransId="{3658DEF3-A82F-41D0-AA2B-F9F6EBF3627C}"/>
    <dgm:cxn modelId="{68043C0B-9A65-467E-9040-079EBDA3AAAA}" type="presOf" srcId="{B11D6AEB-D887-493A-AF2F-2DA6F8C0BDF5}" destId="{607F10B7-C336-40E2-8BF0-C2E06D7E82FC}" srcOrd="0" destOrd="0" presId="urn:microsoft.com/office/officeart/2005/8/layout/hierarchy1"/>
    <dgm:cxn modelId="{2C5F3919-116D-4001-B588-80F264F02563}" type="presOf" srcId="{418516AA-881A-4856-93CB-01C296B598E5}" destId="{FAFA7733-F34D-4C3C-B4FF-4B43F581353C}" srcOrd="0" destOrd="0" presId="urn:microsoft.com/office/officeart/2005/8/layout/hierarchy1"/>
    <dgm:cxn modelId="{8475D71B-5D92-47C4-B72B-EE54E4C54ECF}" type="presOf" srcId="{A7430ABE-1CF2-4867-A6D8-74BF1F9A7F30}" destId="{FE4A21E8-6430-4725-96CE-3383A425E139}" srcOrd="0" destOrd="0" presId="urn:microsoft.com/office/officeart/2005/8/layout/hierarchy1"/>
    <dgm:cxn modelId="{E9EF543A-5222-4F8D-A44A-004A09D21DEC}" type="presOf" srcId="{1CA5F973-13DA-4A28-AFF0-E2BD2A736F06}" destId="{4D0D0D0E-17D4-4A3F-A779-0F2F996B1461}" srcOrd="0" destOrd="0" presId="urn:microsoft.com/office/officeart/2005/8/layout/hierarchy1"/>
    <dgm:cxn modelId="{CFEEF03D-38B6-41F6-9E79-5FB194E51F75}" type="presOf" srcId="{DA24F5DF-EF8F-4BE4-9C0A-4A8647E0CB19}" destId="{F0649AA6-3B23-43C7-9551-37BC3C5D0272}" srcOrd="0" destOrd="0" presId="urn:microsoft.com/office/officeart/2005/8/layout/hierarchy1"/>
    <dgm:cxn modelId="{285C713E-F6BC-484B-9549-2E053F6737DB}" type="presOf" srcId="{8E330555-9537-47F4-81F4-9B343350A9E6}" destId="{83F3464D-8EA5-4108-BFD5-51E56C2B4BE2}" srcOrd="0" destOrd="0" presId="urn:microsoft.com/office/officeart/2005/8/layout/hierarchy1"/>
    <dgm:cxn modelId="{A5307C64-4A6E-42B3-A81A-B21D32C6F372}" srcId="{BD01C251-0B5D-4049-8B5A-311459C67E14}" destId="{8E330555-9537-47F4-81F4-9B343350A9E6}" srcOrd="0" destOrd="0" parTransId="{A7430ABE-1CF2-4867-A6D8-74BF1F9A7F30}" sibTransId="{84F41199-6779-4E42-92F3-F10643199E98}"/>
    <dgm:cxn modelId="{92508B47-D970-4DB2-B813-FD7BDA7988D5}" type="presOf" srcId="{C0053AC2-A0E5-4B55-A8E7-4F3C37C82BA1}" destId="{E7113234-DE7B-462F-A04D-F4B7DC1F1099}" srcOrd="0" destOrd="0" presId="urn:microsoft.com/office/officeart/2005/8/layout/hierarchy1"/>
    <dgm:cxn modelId="{DC68AE4E-FA86-4E5B-BAF1-ED3117343985}" type="presOf" srcId="{618787A0-AAEB-468C-B0B5-9862355BA1D6}" destId="{9A12EB86-E151-4663-B8AD-C99A50EEC032}" srcOrd="0" destOrd="0" presId="urn:microsoft.com/office/officeart/2005/8/layout/hierarchy1"/>
    <dgm:cxn modelId="{07DE6151-4768-4D84-8F00-5D067E68CF57}" type="presOf" srcId="{E4214025-2875-4BB2-B6F5-D85E12491086}" destId="{5C844CB0-ADFB-4B39-BEF0-0ED4AFC7D5D8}" srcOrd="0" destOrd="0" presId="urn:microsoft.com/office/officeart/2005/8/layout/hierarchy1"/>
    <dgm:cxn modelId="{984FE082-B018-4AB2-B044-28D7476EB0F1}" type="presOf" srcId="{3D076E88-F9AF-4F91-BA2B-EF72B9505594}" destId="{E951684A-2875-483B-8730-A0AF943CA24C}" srcOrd="0" destOrd="0" presId="urn:microsoft.com/office/officeart/2005/8/layout/hierarchy1"/>
    <dgm:cxn modelId="{30232F96-1923-41D9-8037-B8CD4D1BA1BF}" srcId="{D0F9E118-1690-45B2-97C8-5294BE679E91}" destId="{7B605007-9589-433F-BF1F-FCFA8D25E9DD}" srcOrd="1" destOrd="0" parTransId="{B11D6AEB-D887-493A-AF2F-2DA6F8C0BDF5}" sibTransId="{FD9B7D69-AAB3-4F7A-8618-252DEB6A9384}"/>
    <dgm:cxn modelId="{DC148998-A8DF-4CA1-9705-67E2F5AC9FB7}" srcId="{3D076E88-F9AF-4F91-BA2B-EF72B9505594}" destId="{BD01C251-0B5D-4049-8B5A-311459C67E14}" srcOrd="1" destOrd="0" parTransId="{7B448224-F918-44DA-9B09-A8957C92B09B}" sibTransId="{05EBE7FD-45F4-46D5-9C20-8865BF964A5A}"/>
    <dgm:cxn modelId="{506E2DA2-8DAD-4DC6-A00C-38EA04D42F33}" type="presOf" srcId="{24DC8DCB-5B87-4678-A137-D9D27B6ADDAE}" destId="{482159B3-F7E6-4F22-B64B-E10FEC5A1307}" srcOrd="0" destOrd="0" presId="urn:microsoft.com/office/officeart/2005/8/layout/hierarchy1"/>
    <dgm:cxn modelId="{020C13A6-5879-40F2-9DD6-FB5E2C9D8F13}" type="presOf" srcId="{BD01C251-0B5D-4049-8B5A-311459C67E14}" destId="{4A4E83CA-FA0D-4F78-A1BD-CBDB5012BEA9}" srcOrd="0" destOrd="0" presId="urn:microsoft.com/office/officeart/2005/8/layout/hierarchy1"/>
    <dgm:cxn modelId="{928ECFB4-0641-45F0-AA9B-01B276260724}" srcId="{E4214025-2875-4BB2-B6F5-D85E12491086}" destId="{D0F9E118-1690-45B2-97C8-5294BE679E91}" srcOrd="0" destOrd="0" parTransId="{A24218C5-7E6D-4360-952C-EA54677BCF7B}" sibTransId="{89DDFF01-90DE-462D-83E5-F199DCD0E76C}"/>
    <dgm:cxn modelId="{F68C94C4-0144-4C57-8CF3-4A20687374A9}" srcId="{3D076E88-F9AF-4F91-BA2B-EF72B9505594}" destId="{618787A0-AAEB-468C-B0B5-9862355BA1D6}" srcOrd="0" destOrd="0" parTransId="{24DC8DCB-5B87-4678-A137-D9D27B6ADDAE}" sibTransId="{F36EA11B-8B91-4AC5-9209-4980F7EE0DD9}"/>
    <dgm:cxn modelId="{0A5256C9-B0CB-4562-9CEB-24AC8CEEA53C}" type="presOf" srcId="{7B605007-9589-433F-BF1F-FCFA8D25E9DD}" destId="{5994602D-7458-418E-9CBC-35E509E015F5}" srcOrd="0" destOrd="0" presId="urn:microsoft.com/office/officeart/2005/8/layout/hierarchy1"/>
    <dgm:cxn modelId="{06668DCA-CEC1-429C-AAB0-F8F12D8D8F93}" srcId="{E4214025-2875-4BB2-B6F5-D85E12491086}" destId="{3D076E88-F9AF-4F91-BA2B-EF72B9505594}" srcOrd="1" destOrd="0" parTransId="{BFFA52A7-29A3-4B47-A1EE-EE2C2C7EF284}" sibTransId="{8B8242F0-22FD-40D8-8214-2F01B8641394}"/>
    <dgm:cxn modelId="{63F713D0-0281-48E1-8B28-430D2EC8BB43}" srcId="{8E330555-9537-47F4-81F4-9B343350A9E6}" destId="{55A086FA-B32B-45F8-9B84-93062A5D301A}" srcOrd="1" destOrd="0" parTransId="{418516AA-881A-4856-93CB-01C296B598E5}" sibTransId="{1C797050-FECF-49ED-8B6A-B1F790E80AB4}"/>
    <dgm:cxn modelId="{C7663BD2-6F0E-44C3-9803-0AFE65C81357}" type="presOf" srcId="{F80CDA59-8628-48FA-A343-94A254BA3AEA}" destId="{952AD3CD-AC4D-47CD-A617-11E26DC12B11}" srcOrd="0" destOrd="0" presId="urn:microsoft.com/office/officeart/2005/8/layout/hierarchy1"/>
    <dgm:cxn modelId="{6A515BD2-CDA9-4931-BBD8-A65A93634107}" srcId="{8E330555-9537-47F4-81F4-9B343350A9E6}" destId="{DA24F5DF-EF8F-4BE4-9C0A-4A8647E0CB19}" srcOrd="0" destOrd="0" parTransId="{C0053AC2-A0E5-4B55-A8E7-4F3C37C82BA1}" sibTransId="{52A85565-38BA-41A7-8A9F-4368424BB6CE}"/>
    <dgm:cxn modelId="{C288ECE2-0E60-4AEB-960A-FDD5D3F3B9C0}" type="presOf" srcId="{D0F9E118-1690-45B2-97C8-5294BE679E91}" destId="{D214EED2-9F32-41C3-972B-A2B9BEE44659}" srcOrd="0" destOrd="0" presId="urn:microsoft.com/office/officeart/2005/8/layout/hierarchy1"/>
    <dgm:cxn modelId="{995ACBF4-D281-421B-8885-65D423533A1D}" type="presOf" srcId="{55A086FA-B32B-45F8-9B84-93062A5D301A}" destId="{CD5E1BEC-1492-4AA4-95CB-FEE73AD5A845}" srcOrd="0" destOrd="0" presId="urn:microsoft.com/office/officeart/2005/8/layout/hierarchy1"/>
    <dgm:cxn modelId="{B492B0FE-318C-4A4B-8760-DBDF99B3E8EF}" type="presOf" srcId="{7B448224-F918-44DA-9B09-A8957C92B09B}" destId="{53C1F65A-5846-4B4A-A701-F1186412EFD2}" srcOrd="0" destOrd="0" presId="urn:microsoft.com/office/officeart/2005/8/layout/hierarchy1"/>
    <dgm:cxn modelId="{1FE589FD-9452-4A15-9A1E-547CB135805C}" type="presParOf" srcId="{5C844CB0-ADFB-4B39-BEF0-0ED4AFC7D5D8}" destId="{6DB7B49B-C8EE-480C-B8AE-3BE1B5A6948E}" srcOrd="0" destOrd="0" presId="urn:microsoft.com/office/officeart/2005/8/layout/hierarchy1"/>
    <dgm:cxn modelId="{931EAD26-A31E-4FEA-B52C-C7C62AB078B1}" type="presParOf" srcId="{6DB7B49B-C8EE-480C-B8AE-3BE1B5A6948E}" destId="{A640501F-2FC6-4908-A618-7D626E09871A}" srcOrd="0" destOrd="0" presId="urn:microsoft.com/office/officeart/2005/8/layout/hierarchy1"/>
    <dgm:cxn modelId="{65BF0F09-D792-45CE-8179-C152C81968BC}" type="presParOf" srcId="{A640501F-2FC6-4908-A618-7D626E09871A}" destId="{44EB48AC-C74D-4B12-A9D8-9BF82C46ED7D}" srcOrd="0" destOrd="0" presId="urn:microsoft.com/office/officeart/2005/8/layout/hierarchy1"/>
    <dgm:cxn modelId="{60393846-59A8-4949-9A15-0E4035AC6E20}" type="presParOf" srcId="{A640501F-2FC6-4908-A618-7D626E09871A}" destId="{D214EED2-9F32-41C3-972B-A2B9BEE44659}" srcOrd="1" destOrd="0" presId="urn:microsoft.com/office/officeart/2005/8/layout/hierarchy1"/>
    <dgm:cxn modelId="{6517993A-0801-481A-9680-4F483F8A822B}" type="presParOf" srcId="{6DB7B49B-C8EE-480C-B8AE-3BE1B5A6948E}" destId="{71EB1E6A-02C2-474A-80A6-47DAA136AC2B}" srcOrd="1" destOrd="0" presId="urn:microsoft.com/office/officeart/2005/8/layout/hierarchy1"/>
    <dgm:cxn modelId="{F908184C-7306-43BF-AE91-55A4B639D537}" type="presParOf" srcId="{71EB1E6A-02C2-474A-80A6-47DAA136AC2B}" destId="{4D0D0D0E-17D4-4A3F-A779-0F2F996B1461}" srcOrd="0" destOrd="0" presId="urn:microsoft.com/office/officeart/2005/8/layout/hierarchy1"/>
    <dgm:cxn modelId="{5C6C1D57-AB2E-492D-B4BF-3F09A8D62D9F}" type="presParOf" srcId="{71EB1E6A-02C2-474A-80A6-47DAA136AC2B}" destId="{5EAC57F6-D6AE-4098-9221-0F2E4E118A3F}" srcOrd="1" destOrd="0" presId="urn:microsoft.com/office/officeart/2005/8/layout/hierarchy1"/>
    <dgm:cxn modelId="{DCE0ACFE-D8D3-4DA5-9020-1679EF740D37}" type="presParOf" srcId="{5EAC57F6-D6AE-4098-9221-0F2E4E118A3F}" destId="{B682A914-711A-45C8-8E08-DD0DA9A534AA}" srcOrd="0" destOrd="0" presId="urn:microsoft.com/office/officeart/2005/8/layout/hierarchy1"/>
    <dgm:cxn modelId="{018201E2-0E3B-45D0-90F7-210E1710C5ED}" type="presParOf" srcId="{B682A914-711A-45C8-8E08-DD0DA9A534AA}" destId="{828623BB-3161-45F4-B3D8-FEF214673066}" srcOrd="0" destOrd="0" presId="urn:microsoft.com/office/officeart/2005/8/layout/hierarchy1"/>
    <dgm:cxn modelId="{DA45A2D2-E5EF-4DEF-AA93-87B1068B396F}" type="presParOf" srcId="{B682A914-711A-45C8-8E08-DD0DA9A534AA}" destId="{952AD3CD-AC4D-47CD-A617-11E26DC12B11}" srcOrd="1" destOrd="0" presId="urn:microsoft.com/office/officeart/2005/8/layout/hierarchy1"/>
    <dgm:cxn modelId="{5689B5C5-E478-4EFF-9CC1-6C053ED31494}" type="presParOf" srcId="{5EAC57F6-D6AE-4098-9221-0F2E4E118A3F}" destId="{2001FDA3-0F01-4CC0-B9DB-CB3FC93883A1}" srcOrd="1" destOrd="0" presId="urn:microsoft.com/office/officeart/2005/8/layout/hierarchy1"/>
    <dgm:cxn modelId="{6493B81D-4B82-47E1-8410-A4A8E001B227}" type="presParOf" srcId="{71EB1E6A-02C2-474A-80A6-47DAA136AC2B}" destId="{607F10B7-C336-40E2-8BF0-C2E06D7E82FC}" srcOrd="2" destOrd="0" presId="urn:microsoft.com/office/officeart/2005/8/layout/hierarchy1"/>
    <dgm:cxn modelId="{BA9FD7FC-C8FD-455D-9D18-593C459FAF7A}" type="presParOf" srcId="{71EB1E6A-02C2-474A-80A6-47DAA136AC2B}" destId="{53F11EBF-5CB4-4C5A-AF2E-FF4898F39693}" srcOrd="3" destOrd="0" presId="urn:microsoft.com/office/officeart/2005/8/layout/hierarchy1"/>
    <dgm:cxn modelId="{B2ECA52A-3660-4938-B836-DE1C428E8FB5}" type="presParOf" srcId="{53F11EBF-5CB4-4C5A-AF2E-FF4898F39693}" destId="{AC9AB56D-9F77-4BB9-9E2C-C491CAF72EBE}" srcOrd="0" destOrd="0" presId="urn:microsoft.com/office/officeart/2005/8/layout/hierarchy1"/>
    <dgm:cxn modelId="{ECB48F0E-62DB-4623-B10F-9CBF24CD665E}" type="presParOf" srcId="{AC9AB56D-9F77-4BB9-9E2C-C491CAF72EBE}" destId="{F56D0BF7-8837-4A1B-8A1A-BEE9E2D68C77}" srcOrd="0" destOrd="0" presId="urn:microsoft.com/office/officeart/2005/8/layout/hierarchy1"/>
    <dgm:cxn modelId="{64461BFC-DC0F-4FC5-9E93-23E804E66297}" type="presParOf" srcId="{AC9AB56D-9F77-4BB9-9E2C-C491CAF72EBE}" destId="{5994602D-7458-418E-9CBC-35E509E015F5}" srcOrd="1" destOrd="0" presId="urn:microsoft.com/office/officeart/2005/8/layout/hierarchy1"/>
    <dgm:cxn modelId="{0D523A4E-40AC-465B-B1A3-283C8C5677F4}" type="presParOf" srcId="{53F11EBF-5CB4-4C5A-AF2E-FF4898F39693}" destId="{E2690EF9-D3A1-4A36-9388-DC5B98F25784}" srcOrd="1" destOrd="0" presId="urn:microsoft.com/office/officeart/2005/8/layout/hierarchy1"/>
    <dgm:cxn modelId="{F40CB019-D02F-49BF-8552-F8775D9AFCFE}" type="presParOf" srcId="{5C844CB0-ADFB-4B39-BEF0-0ED4AFC7D5D8}" destId="{068CA603-2291-4EB9-BBE8-973F8A1BADE2}" srcOrd="1" destOrd="0" presId="urn:microsoft.com/office/officeart/2005/8/layout/hierarchy1"/>
    <dgm:cxn modelId="{1C96369F-09B8-44C8-AEB4-DB6A8944AFA3}" type="presParOf" srcId="{068CA603-2291-4EB9-BBE8-973F8A1BADE2}" destId="{886AF3E6-0429-4F92-81DE-5A6F192EEE93}" srcOrd="0" destOrd="0" presId="urn:microsoft.com/office/officeart/2005/8/layout/hierarchy1"/>
    <dgm:cxn modelId="{3EFF6594-C52E-489A-8D67-33304A2B707B}" type="presParOf" srcId="{886AF3E6-0429-4F92-81DE-5A6F192EEE93}" destId="{57430A36-BCC3-4FE4-B3B7-DAACC8ECA3B9}" srcOrd="0" destOrd="0" presId="urn:microsoft.com/office/officeart/2005/8/layout/hierarchy1"/>
    <dgm:cxn modelId="{CE5D0ABC-6188-47CA-B36F-87DCD5FF7650}" type="presParOf" srcId="{886AF3E6-0429-4F92-81DE-5A6F192EEE93}" destId="{E951684A-2875-483B-8730-A0AF943CA24C}" srcOrd="1" destOrd="0" presId="urn:microsoft.com/office/officeart/2005/8/layout/hierarchy1"/>
    <dgm:cxn modelId="{D3104355-30EF-48BD-B106-20F4C30BEBA4}" type="presParOf" srcId="{068CA603-2291-4EB9-BBE8-973F8A1BADE2}" destId="{EFC8DAA3-9C36-4C35-9A9A-DA34EF0BD2D7}" srcOrd="1" destOrd="0" presId="urn:microsoft.com/office/officeart/2005/8/layout/hierarchy1"/>
    <dgm:cxn modelId="{B9356C3D-FA03-43AC-A3F9-1657CB41E476}" type="presParOf" srcId="{EFC8DAA3-9C36-4C35-9A9A-DA34EF0BD2D7}" destId="{482159B3-F7E6-4F22-B64B-E10FEC5A1307}" srcOrd="0" destOrd="0" presId="urn:microsoft.com/office/officeart/2005/8/layout/hierarchy1"/>
    <dgm:cxn modelId="{8CDABFF4-5CBF-457C-958E-992D3ED5A239}" type="presParOf" srcId="{EFC8DAA3-9C36-4C35-9A9A-DA34EF0BD2D7}" destId="{1861A9CE-1900-476D-ABAE-3B8942FA1B03}" srcOrd="1" destOrd="0" presId="urn:microsoft.com/office/officeart/2005/8/layout/hierarchy1"/>
    <dgm:cxn modelId="{0A6B698D-8084-45C1-8AE1-E8ADBB7A0639}" type="presParOf" srcId="{1861A9CE-1900-476D-ABAE-3B8942FA1B03}" destId="{D74BAA21-0E2D-4340-8981-381047A09568}" srcOrd="0" destOrd="0" presId="urn:microsoft.com/office/officeart/2005/8/layout/hierarchy1"/>
    <dgm:cxn modelId="{020E5876-69E4-4C46-9B59-96DE53F3A812}" type="presParOf" srcId="{D74BAA21-0E2D-4340-8981-381047A09568}" destId="{7FD22D9A-1CE9-416D-88C0-21C47DDB358C}" srcOrd="0" destOrd="0" presId="urn:microsoft.com/office/officeart/2005/8/layout/hierarchy1"/>
    <dgm:cxn modelId="{20E4F91F-07A4-4DDD-B0FF-643D3A5AC23B}" type="presParOf" srcId="{D74BAA21-0E2D-4340-8981-381047A09568}" destId="{9A12EB86-E151-4663-B8AD-C99A50EEC032}" srcOrd="1" destOrd="0" presId="urn:microsoft.com/office/officeart/2005/8/layout/hierarchy1"/>
    <dgm:cxn modelId="{384BE985-6551-414A-BEE6-10653C3F5E12}" type="presParOf" srcId="{1861A9CE-1900-476D-ABAE-3B8942FA1B03}" destId="{5C129C23-CFD4-48BE-B414-3AD1E414EF22}" srcOrd="1" destOrd="0" presId="urn:microsoft.com/office/officeart/2005/8/layout/hierarchy1"/>
    <dgm:cxn modelId="{392F1D8A-FE30-431F-89E3-EDE0ED54A480}" type="presParOf" srcId="{EFC8DAA3-9C36-4C35-9A9A-DA34EF0BD2D7}" destId="{53C1F65A-5846-4B4A-A701-F1186412EFD2}" srcOrd="2" destOrd="0" presId="urn:microsoft.com/office/officeart/2005/8/layout/hierarchy1"/>
    <dgm:cxn modelId="{D0BB8C08-20CB-4D92-9B63-020E09B7D282}" type="presParOf" srcId="{EFC8DAA3-9C36-4C35-9A9A-DA34EF0BD2D7}" destId="{0B5EF125-99AF-4906-AAD3-A259E6C0F829}" srcOrd="3" destOrd="0" presId="urn:microsoft.com/office/officeart/2005/8/layout/hierarchy1"/>
    <dgm:cxn modelId="{CE4B2FF4-FEFD-434D-8609-CEBBF7973EC3}" type="presParOf" srcId="{0B5EF125-99AF-4906-AAD3-A259E6C0F829}" destId="{54254471-C568-451F-B26F-610653A51B0C}" srcOrd="0" destOrd="0" presId="urn:microsoft.com/office/officeart/2005/8/layout/hierarchy1"/>
    <dgm:cxn modelId="{5AEA8CC5-9FD6-4A51-A3AC-84A24C9E8FC4}" type="presParOf" srcId="{54254471-C568-451F-B26F-610653A51B0C}" destId="{DC55E0D8-4CA3-4BBE-9DFB-90910C9C9654}" srcOrd="0" destOrd="0" presId="urn:microsoft.com/office/officeart/2005/8/layout/hierarchy1"/>
    <dgm:cxn modelId="{48EF45B5-DB19-49F2-93A0-CF7C1BB16D70}" type="presParOf" srcId="{54254471-C568-451F-B26F-610653A51B0C}" destId="{4A4E83CA-FA0D-4F78-A1BD-CBDB5012BEA9}" srcOrd="1" destOrd="0" presId="urn:microsoft.com/office/officeart/2005/8/layout/hierarchy1"/>
    <dgm:cxn modelId="{DF4E7594-C937-416A-92BA-DC4C19790320}" type="presParOf" srcId="{0B5EF125-99AF-4906-AAD3-A259E6C0F829}" destId="{2E670624-0FEC-4379-8B85-0B82D1EAD21C}" srcOrd="1" destOrd="0" presId="urn:microsoft.com/office/officeart/2005/8/layout/hierarchy1"/>
    <dgm:cxn modelId="{3369852F-10AC-4115-AD22-8B108602D0BC}" type="presParOf" srcId="{2E670624-0FEC-4379-8B85-0B82D1EAD21C}" destId="{FE4A21E8-6430-4725-96CE-3383A425E139}" srcOrd="0" destOrd="0" presId="urn:microsoft.com/office/officeart/2005/8/layout/hierarchy1"/>
    <dgm:cxn modelId="{527D07C2-E5FF-42EB-BA0A-22CDD7F4E00C}" type="presParOf" srcId="{2E670624-0FEC-4379-8B85-0B82D1EAD21C}" destId="{4B53E8D5-F098-4861-963C-34D320F00608}" srcOrd="1" destOrd="0" presId="urn:microsoft.com/office/officeart/2005/8/layout/hierarchy1"/>
    <dgm:cxn modelId="{1B35D20B-FAE5-43EF-B51C-735EFFCFCCBF}" type="presParOf" srcId="{4B53E8D5-F098-4861-963C-34D320F00608}" destId="{910CA713-28C7-4175-B02D-C759EC94BAFD}" srcOrd="0" destOrd="0" presId="urn:microsoft.com/office/officeart/2005/8/layout/hierarchy1"/>
    <dgm:cxn modelId="{D3D3F642-3210-4B7B-91B6-C839B5EDFD02}" type="presParOf" srcId="{910CA713-28C7-4175-B02D-C759EC94BAFD}" destId="{27C1173D-CB8A-451F-90F9-02CABC69D504}" srcOrd="0" destOrd="0" presId="urn:microsoft.com/office/officeart/2005/8/layout/hierarchy1"/>
    <dgm:cxn modelId="{F5993C2A-73CF-4881-B157-7E9D3684C7CC}" type="presParOf" srcId="{910CA713-28C7-4175-B02D-C759EC94BAFD}" destId="{83F3464D-8EA5-4108-BFD5-51E56C2B4BE2}" srcOrd="1" destOrd="0" presId="urn:microsoft.com/office/officeart/2005/8/layout/hierarchy1"/>
    <dgm:cxn modelId="{D8A5C680-D593-48CC-BDED-034DDFFDD594}" type="presParOf" srcId="{4B53E8D5-F098-4861-963C-34D320F00608}" destId="{15EDC08F-2AF9-4EBB-8DB5-63D90027D478}" srcOrd="1" destOrd="0" presId="urn:microsoft.com/office/officeart/2005/8/layout/hierarchy1"/>
    <dgm:cxn modelId="{7E4F68EA-C78A-414B-A247-4853EDCA4E62}" type="presParOf" srcId="{15EDC08F-2AF9-4EBB-8DB5-63D90027D478}" destId="{E7113234-DE7B-462F-A04D-F4B7DC1F1099}" srcOrd="0" destOrd="0" presId="urn:microsoft.com/office/officeart/2005/8/layout/hierarchy1"/>
    <dgm:cxn modelId="{A3C8815B-D942-44E6-B6AE-3317518DB37E}" type="presParOf" srcId="{15EDC08F-2AF9-4EBB-8DB5-63D90027D478}" destId="{BD830DE9-00E3-4448-93B8-814A0B7D7EA7}" srcOrd="1" destOrd="0" presId="urn:microsoft.com/office/officeart/2005/8/layout/hierarchy1"/>
    <dgm:cxn modelId="{55BCFCE2-295A-4A48-88ED-6E8056CFEACC}" type="presParOf" srcId="{BD830DE9-00E3-4448-93B8-814A0B7D7EA7}" destId="{69D8E7F3-11C2-400C-BCC1-C74E9F20FC8C}" srcOrd="0" destOrd="0" presId="urn:microsoft.com/office/officeart/2005/8/layout/hierarchy1"/>
    <dgm:cxn modelId="{D918AC49-9D4D-4A21-B718-603D36598DEE}" type="presParOf" srcId="{69D8E7F3-11C2-400C-BCC1-C74E9F20FC8C}" destId="{D3E3EFD3-B64B-41A5-89F4-039E37EE2231}" srcOrd="0" destOrd="0" presId="urn:microsoft.com/office/officeart/2005/8/layout/hierarchy1"/>
    <dgm:cxn modelId="{50B9FC03-4516-4CCD-8C4C-6EFD3386373B}" type="presParOf" srcId="{69D8E7F3-11C2-400C-BCC1-C74E9F20FC8C}" destId="{F0649AA6-3B23-43C7-9551-37BC3C5D0272}" srcOrd="1" destOrd="0" presId="urn:microsoft.com/office/officeart/2005/8/layout/hierarchy1"/>
    <dgm:cxn modelId="{FD8026B1-AAE7-4AC9-9F5C-09FDDF1A3BFD}" type="presParOf" srcId="{BD830DE9-00E3-4448-93B8-814A0B7D7EA7}" destId="{7CC0BB64-5572-4212-BA17-9B86157BCC06}" srcOrd="1" destOrd="0" presId="urn:microsoft.com/office/officeart/2005/8/layout/hierarchy1"/>
    <dgm:cxn modelId="{61270D79-DA26-471F-881F-F8EA6A83F515}" type="presParOf" srcId="{15EDC08F-2AF9-4EBB-8DB5-63D90027D478}" destId="{FAFA7733-F34D-4C3C-B4FF-4B43F581353C}" srcOrd="2" destOrd="0" presId="urn:microsoft.com/office/officeart/2005/8/layout/hierarchy1"/>
    <dgm:cxn modelId="{2A970290-9900-4F9F-8A2A-121A21BF28DA}" type="presParOf" srcId="{15EDC08F-2AF9-4EBB-8DB5-63D90027D478}" destId="{9DADBD9A-A48A-4E43-86EC-354F3E63857A}" srcOrd="3" destOrd="0" presId="urn:microsoft.com/office/officeart/2005/8/layout/hierarchy1"/>
    <dgm:cxn modelId="{0C0396EC-6CFB-47E4-8489-42FB233EDF51}" type="presParOf" srcId="{9DADBD9A-A48A-4E43-86EC-354F3E63857A}" destId="{18CEC230-AD9F-4444-A3E1-EA99546E73CF}" srcOrd="0" destOrd="0" presId="urn:microsoft.com/office/officeart/2005/8/layout/hierarchy1"/>
    <dgm:cxn modelId="{EB863F56-6B25-457A-B428-AFB912789CEA}" type="presParOf" srcId="{18CEC230-AD9F-4444-A3E1-EA99546E73CF}" destId="{B17C6646-53A7-43FC-A182-3FC84E6D0CE1}" srcOrd="0" destOrd="0" presId="urn:microsoft.com/office/officeart/2005/8/layout/hierarchy1"/>
    <dgm:cxn modelId="{48CFAFD6-122C-49F8-A8AB-9E3716F6C711}" type="presParOf" srcId="{18CEC230-AD9F-4444-A3E1-EA99546E73CF}" destId="{CD5E1BEC-1492-4AA4-95CB-FEE73AD5A845}" srcOrd="1" destOrd="0" presId="urn:microsoft.com/office/officeart/2005/8/layout/hierarchy1"/>
    <dgm:cxn modelId="{F15A3818-AB6D-4A69-A4C8-1112D746C5DA}" type="presParOf" srcId="{9DADBD9A-A48A-4E43-86EC-354F3E63857A}" destId="{E951079A-CBE5-4458-A098-A48FAA39FDF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CF796-7984-4DA6-8CE9-BEFE2E2D1184}">
      <dsp:nvSpPr>
        <dsp:cNvPr id="0" name=""/>
        <dsp:cNvSpPr/>
      </dsp:nvSpPr>
      <dsp:spPr>
        <a:xfrm>
          <a:off x="6176726" y="-640150"/>
          <a:ext cx="4970711" cy="4970711"/>
        </a:xfrm>
        <a:prstGeom prst="blockArc">
          <a:avLst>
            <a:gd name="adj1" fmla="val 8100000"/>
            <a:gd name="adj2" fmla="val 13500000"/>
            <a:gd name="adj3" fmla="val 435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6EEFFE-5996-40E2-91E8-2491840DB046}">
      <dsp:nvSpPr>
        <dsp:cNvPr id="0" name=""/>
        <dsp:cNvSpPr/>
      </dsp:nvSpPr>
      <dsp:spPr>
        <a:xfrm>
          <a:off x="49286" y="283718"/>
          <a:ext cx="6507831" cy="5677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450638" bIns="78740" numCol="1" spcCol="1270" anchor="ctr" anchorCtr="0">
          <a:noAutofit/>
        </a:bodyPr>
        <a:lstStyle/>
        <a:p>
          <a:pPr marL="0" lvl="0" indent="0" algn="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100" kern="1200" dirty="0"/>
            <a:t>הדרכה</a:t>
          </a:r>
        </a:p>
      </dsp:txBody>
      <dsp:txXfrm>
        <a:off x="49286" y="283718"/>
        <a:ext cx="6507831" cy="567732"/>
      </dsp:txXfrm>
    </dsp:sp>
    <dsp:sp modelId="{BBDBF4BB-B2DD-4503-BF68-F4428B30F75E}">
      <dsp:nvSpPr>
        <dsp:cNvPr id="0" name=""/>
        <dsp:cNvSpPr/>
      </dsp:nvSpPr>
      <dsp:spPr>
        <a:xfrm>
          <a:off x="6202284" y="212752"/>
          <a:ext cx="709665" cy="7096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81AF0-B64E-4692-B75D-2BAC8BD04A53}">
      <dsp:nvSpPr>
        <dsp:cNvPr id="0" name=""/>
        <dsp:cNvSpPr/>
      </dsp:nvSpPr>
      <dsp:spPr>
        <a:xfrm>
          <a:off x="49286" y="1135465"/>
          <a:ext cx="6182336" cy="5677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450638" bIns="78740" numCol="1" spcCol="1270" anchor="ctr" anchorCtr="0">
          <a:noAutofit/>
        </a:bodyPr>
        <a:lstStyle/>
        <a:p>
          <a:pPr marL="0" lvl="0" indent="0" algn="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100" kern="1200" dirty="0"/>
            <a:t>הערת מפקד</a:t>
          </a:r>
        </a:p>
      </dsp:txBody>
      <dsp:txXfrm>
        <a:off x="49286" y="1135465"/>
        <a:ext cx="6182336" cy="567732"/>
      </dsp:txXfrm>
    </dsp:sp>
    <dsp:sp modelId="{7EFD4BF7-B9C6-4E81-A0E3-8989D9BF03C1}">
      <dsp:nvSpPr>
        <dsp:cNvPr id="0" name=""/>
        <dsp:cNvSpPr/>
      </dsp:nvSpPr>
      <dsp:spPr>
        <a:xfrm>
          <a:off x="5876790" y="1064498"/>
          <a:ext cx="709665" cy="7096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AE613B-8441-407B-B24E-C4D3338E4521}">
      <dsp:nvSpPr>
        <dsp:cNvPr id="0" name=""/>
        <dsp:cNvSpPr/>
      </dsp:nvSpPr>
      <dsp:spPr>
        <a:xfrm>
          <a:off x="49286" y="1987211"/>
          <a:ext cx="6182336" cy="5677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450638" bIns="78740" numCol="1" spcCol="1270" anchor="ctr" anchorCtr="0">
          <a:noAutofit/>
        </a:bodyPr>
        <a:lstStyle/>
        <a:p>
          <a:pPr marL="0" lvl="0" indent="0" algn="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100" kern="1200" dirty="0"/>
            <a:t>דן יחיד ביחידה</a:t>
          </a:r>
        </a:p>
      </dsp:txBody>
      <dsp:txXfrm>
        <a:off x="49286" y="1987211"/>
        <a:ext cx="6182336" cy="567732"/>
      </dsp:txXfrm>
    </dsp:sp>
    <dsp:sp modelId="{972C0A51-CE4B-405C-9E7E-91F8768CE840}">
      <dsp:nvSpPr>
        <dsp:cNvPr id="0" name=""/>
        <dsp:cNvSpPr/>
      </dsp:nvSpPr>
      <dsp:spPr>
        <a:xfrm>
          <a:off x="5876790" y="1916245"/>
          <a:ext cx="709665" cy="7096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EE1ADD-ED1B-421A-896A-BA8BE63AE661}">
      <dsp:nvSpPr>
        <dsp:cNvPr id="0" name=""/>
        <dsp:cNvSpPr/>
      </dsp:nvSpPr>
      <dsp:spPr>
        <a:xfrm>
          <a:off x="49286" y="2838958"/>
          <a:ext cx="6507831" cy="5677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450638" bIns="78740" numCol="1" spcCol="1270" anchor="ctr" anchorCtr="0">
          <a:noAutofit/>
        </a:bodyPr>
        <a:lstStyle/>
        <a:p>
          <a:pPr marL="0" lvl="0" indent="0" algn="r" defTabSz="1377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100" kern="1200" dirty="0"/>
            <a:t>כתב אישום לבית הדין למשמעת</a:t>
          </a:r>
        </a:p>
      </dsp:txBody>
      <dsp:txXfrm>
        <a:off x="49286" y="2838958"/>
        <a:ext cx="6507831" cy="567732"/>
      </dsp:txXfrm>
    </dsp:sp>
    <dsp:sp modelId="{87147F03-4A4D-4EC7-B26A-858578A111C1}">
      <dsp:nvSpPr>
        <dsp:cNvPr id="0" name=""/>
        <dsp:cNvSpPr/>
      </dsp:nvSpPr>
      <dsp:spPr>
        <a:xfrm>
          <a:off x="6202284" y="2767992"/>
          <a:ext cx="709665" cy="7096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FB7EE-F6DC-4A60-96A9-C3ED4AAD76EB}">
      <dsp:nvSpPr>
        <dsp:cNvPr id="0" name=""/>
        <dsp:cNvSpPr/>
      </dsp:nvSpPr>
      <dsp:spPr>
        <a:xfrm>
          <a:off x="720076" y="225032"/>
          <a:ext cx="4320480" cy="387041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0E48B0-F104-4183-8B82-3F98665D4583}">
      <dsp:nvSpPr>
        <dsp:cNvPr id="0" name=""/>
        <dsp:cNvSpPr/>
      </dsp:nvSpPr>
      <dsp:spPr>
        <a:xfrm>
          <a:off x="2872649" y="432469"/>
          <a:ext cx="3616628" cy="43879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/>
            <a:t>נזיפה</a:t>
          </a:r>
        </a:p>
      </dsp:txBody>
      <dsp:txXfrm>
        <a:off x="2894069" y="453889"/>
        <a:ext cx="3573788" cy="395958"/>
      </dsp:txXfrm>
    </dsp:sp>
    <dsp:sp modelId="{926E357E-B4D4-45CE-8FF1-0144FB5B1A77}">
      <dsp:nvSpPr>
        <dsp:cNvPr id="0" name=""/>
        <dsp:cNvSpPr/>
      </dsp:nvSpPr>
      <dsp:spPr>
        <a:xfrm>
          <a:off x="2872649" y="926118"/>
          <a:ext cx="3616628" cy="43879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/>
            <a:t>נזיפה חמורה</a:t>
          </a:r>
        </a:p>
      </dsp:txBody>
      <dsp:txXfrm>
        <a:off x="2894069" y="947538"/>
        <a:ext cx="3573788" cy="395958"/>
      </dsp:txXfrm>
    </dsp:sp>
    <dsp:sp modelId="{1A516103-1E6A-4D1F-8ACA-59FD89B6D4D0}">
      <dsp:nvSpPr>
        <dsp:cNvPr id="0" name=""/>
        <dsp:cNvSpPr/>
      </dsp:nvSpPr>
      <dsp:spPr>
        <a:xfrm>
          <a:off x="2872649" y="1419767"/>
          <a:ext cx="3616628" cy="43879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/>
            <a:t>קנס כספי / פיצוי</a:t>
          </a:r>
        </a:p>
      </dsp:txBody>
      <dsp:txXfrm>
        <a:off x="2894069" y="1441187"/>
        <a:ext cx="3573788" cy="395958"/>
      </dsp:txXfrm>
    </dsp:sp>
    <dsp:sp modelId="{437C577D-9452-422F-8C42-EAA65A705011}">
      <dsp:nvSpPr>
        <dsp:cNvPr id="0" name=""/>
        <dsp:cNvSpPr/>
      </dsp:nvSpPr>
      <dsp:spPr>
        <a:xfrm>
          <a:off x="2872649" y="1913415"/>
          <a:ext cx="3616628" cy="43879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/>
            <a:t>ריתוק לתקופה של עד 45 ימים</a:t>
          </a:r>
        </a:p>
      </dsp:txBody>
      <dsp:txXfrm>
        <a:off x="2894069" y="1934835"/>
        <a:ext cx="3573788" cy="395958"/>
      </dsp:txXfrm>
    </dsp:sp>
    <dsp:sp modelId="{81BA5009-CA9A-4CDB-8261-5DCB95895F78}">
      <dsp:nvSpPr>
        <dsp:cNvPr id="0" name=""/>
        <dsp:cNvSpPr/>
      </dsp:nvSpPr>
      <dsp:spPr>
        <a:xfrm>
          <a:off x="2872649" y="2407064"/>
          <a:ext cx="3616628" cy="43879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/>
            <a:t>מחבוש לתקופה שאינה עולה על 45 ימים </a:t>
          </a:r>
        </a:p>
      </dsp:txBody>
      <dsp:txXfrm>
        <a:off x="2894069" y="2428484"/>
        <a:ext cx="3573788" cy="395958"/>
      </dsp:txXfrm>
    </dsp:sp>
    <dsp:sp modelId="{9AF87F47-9CCD-408E-9558-75285A0D6426}">
      <dsp:nvSpPr>
        <dsp:cNvPr id="0" name=""/>
        <dsp:cNvSpPr/>
      </dsp:nvSpPr>
      <dsp:spPr>
        <a:xfrm>
          <a:off x="2872649" y="2900712"/>
          <a:ext cx="3616628" cy="43879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/>
            <a:t>הורדה בדרגה </a:t>
          </a:r>
        </a:p>
      </dsp:txBody>
      <dsp:txXfrm>
        <a:off x="2894069" y="2922132"/>
        <a:ext cx="3573788" cy="395958"/>
      </dsp:txXfrm>
    </dsp:sp>
    <dsp:sp modelId="{3BCE86D6-419E-4A9B-88DA-FE96EBD25366}">
      <dsp:nvSpPr>
        <dsp:cNvPr id="0" name=""/>
        <dsp:cNvSpPr/>
      </dsp:nvSpPr>
      <dsp:spPr>
        <a:xfrm>
          <a:off x="2872649" y="3394361"/>
          <a:ext cx="3616628" cy="438798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600" b="1" kern="1200" dirty="0"/>
            <a:t>פסילת רישיון נהיגה משטרתי לתקופה של עד 90 ימים</a:t>
          </a:r>
        </a:p>
      </dsp:txBody>
      <dsp:txXfrm>
        <a:off x="2894069" y="3415781"/>
        <a:ext cx="3573788" cy="3959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A7733-F34D-4C3C-B4FF-4B43F581353C}">
      <dsp:nvSpPr>
        <dsp:cNvPr id="0" name=""/>
        <dsp:cNvSpPr/>
      </dsp:nvSpPr>
      <dsp:spPr>
        <a:xfrm>
          <a:off x="4599593" y="2811010"/>
          <a:ext cx="674330" cy="320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697"/>
              </a:lnTo>
              <a:lnTo>
                <a:pt x="674330" y="218697"/>
              </a:lnTo>
              <a:lnTo>
                <a:pt x="674330" y="3209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113234-DE7B-462F-A04D-F4B7DC1F1099}">
      <dsp:nvSpPr>
        <dsp:cNvPr id="0" name=""/>
        <dsp:cNvSpPr/>
      </dsp:nvSpPr>
      <dsp:spPr>
        <a:xfrm>
          <a:off x="3925263" y="2811010"/>
          <a:ext cx="674330" cy="320919"/>
        </a:xfrm>
        <a:custGeom>
          <a:avLst/>
          <a:gdLst/>
          <a:ahLst/>
          <a:cxnLst/>
          <a:rect l="0" t="0" r="0" b="0"/>
          <a:pathLst>
            <a:path>
              <a:moveTo>
                <a:pt x="674330" y="0"/>
              </a:moveTo>
              <a:lnTo>
                <a:pt x="674330" y="218697"/>
              </a:lnTo>
              <a:lnTo>
                <a:pt x="0" y="218697"/>
              </a:lnTo>
              <a:lnTo>
                <a:pt x="0" y="3209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A21E8-6430-4725-96CE-3383A425E139}">
      <dsp:nvSpPr>
        <dsp:cNvPr id="0" name=""/>
        <dsp:cNvSpPr/>
      </dsp:nvSpPr>
      <dsp:spPr>
        <a:xfrm>
          <a:off x="4553873" y="1789400"/>
          <a:ext cx="91440" cy="3209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9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C1F65A-5846-4B4A-A701-F1186412EFD2}">
      <dsp:nvSpPr>
        <dsp:cNvPr id="0" name=""/>
        <dsp:cNvSpPr/>
      </dsp:nvSpPr>
      <dsp:spPr>
        <a:xfrm>
          <a:off x="3925263" y="767789"/>
          <a:ext cx="674330" cy="320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697"/>
              </a:lnTo>
              <a:lnTo>
                <a:pt x="674330" y="218697"/>
              </a:lnTo>
              <a:lnTo>
                <a:pt x="674330" y="320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159B3-F7E6-4F22-B64B-E10FEC5A1307}">
      <dsp:nvSpPr>
        <dsp:cNvPr id="0" name=""/>
        <dsp:cNvSpPr/>
      </dsp:nvSpPr>
      <dsp:spPr>
        <a:xfrm>
          <a:off x="3250933" y="767789"/>
          <a:ext cx="674330" cy="320919"/>
        </a:xfrm>
        <a:custGeom>
          <a:avLst/>
          <a:gdLst/>
          <a:ahLst/>
          <a:cxnLst/>
          <a:rect l="0" t="0" r="0" b="0"/>
          <a:pathLst>
            <a:path>
              <a:moveTo>
                <a:pt x="674330" y="0"/>
              </a:moveTo>
              <a:lnTo>
                <a:pt x="674330" y="218697"/>
              </a:lnTo>
              <a:lnTo>
                <a:pt x="0" y="218697"/>
              </a:lnTo>
              <a:lnTo>
                <a:pt x="0" y="320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F10B7-C336-40E2-8BF0-C2E06D7E82FC}">
      <dsp:nvSpPr>
        <dsp:cNvPr id="0" name=""/>
        <dsp:cNvSpPr/>
      </dsp:nvSpPr>
      <dsp:spPr>
        <a:xfrm>
          <a:off x="1227943" y="767789"/>
          <a:ext cx="674330" cy="320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697"/>
              </a:lnTo>
              <a:lnTo>
                <a:pt x="674330" y="218697"/>
              </a:lnTo>
              <a:lnTo>
                <a:pt x="674330" y="320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D0D0E-17D4-4A3F-A779-0F2F996B1461}">
      <dsp:nvSpPr>
        <dsp:cNvPr id="0" name=""/>
        <dsp:cNvSpPr/>
      </dsp:nvSpPr>
      <dsp:spPr>
        <a:xfrm>
          <a:off x="553613" y="767789"/>
          <a:ext cx="674330" cy="320919"/>
        </a:xfrm>
        <a:custGeom>
          <a:avLst/>
          <a:gdLst/>
          <a:ahLst/>
          <a:cxnLst/>
          <a:rect l="0" t="0" r="0" b="0"/>
          <a:pathLst>
            <a:path>
              <a:moveTo>
                <a:pt x="674330" y="0"/>
              </a:moveTo>
              <a:lnTo>
                <a:pt x="674330" y="218697"/>
              </a:lnTo>
              <a:lnTo>
                <a:pt x="0" y="218697"/>
              </a:lnTo>
              <a:lnTo>
                <a:pt x="0" y="320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EB48AC-C74D-4B12-A9D8-9BF82C46ED7D}">
      <dsp:nvSpPr>
        <dsp:cNvPr id="0" name=""/>
        <dsp:cNvSpPr/>
      </dsp:nvSpPr>
      <dsp:spPr>
        <a:xfrm>
          <a:off x="676218" y="6709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4EED2-9F32-41C3-972B-A2B9BEE44659}">
      <dsp:nvSpPr>
        <dsp:cNvPr id="0" name=""/>
        <dsp:cNvSpPr/>
      </dsp:nvSpPr>
      <dsp:spPr>
        <a:xfrm>
          <a:off x="798823" y="183574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משטרה –</a:t>
          </a:r>
        </a:p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קבו"ד או </a:t>
          </a:r>
          <a:r>
            <a:rPr lang="he-IL" sz="1000" b="1" kern="1200" dirty="0" err="1"/>
            <a:t>ית"ץ</a:t>
          </a:r>
          <a:endParaRPr lang="he-IL" sz="1000" b="1" kern="1200" dirty="0"/>
        </a:p>
      </dsp:txBody>
      <dsp:txXfrm>
        <a:off x="819346" y="204097"/>
        <a:ext cx="1062403" cy="659644"/>
      </dsp:txXfrm>
    </dsp:sp>
    <dsp:sp modelId="{828623BB-3161-45F4-B3D8-FEF214673066}">
      <dsp:nvSpPr>
        <dsp:cNvPr id="0" name=""/>
        <dsp:cNvSpPr/>
      </dsp:nvSpPr>
      <dsp:spPr>
        <a:xfrm>
          <a:off x="1888" y="108870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AD3CD-AC4D-47CD-A617-11E26DC12B11}">
      <dsp:nvSpPr>
        <dsp:cNvPr id="0" name=""/>
        <dsp:cNvSpPr/>
      </dsp:nvSpPr>
      <dsp:spPr>
        <a:xfrm>
          <a:off x="124493" y="1205184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 err="1"/>
            <a:t>ביד"ם</a:t>
          </a:r>
          <a:r>
            <a:rPr lang="he-IL" sz="1000" b="1" kern="1200" dirty="0"/>
            <a:t> / דן יחיד /  הערת מפקד / הדרכה</a:t>
          </a:r>
        </a:p>
      </dsp:txBody>
      <dsp:txXfrm>
        <a:off x="145016" y="1225707"/>
        <a:ext cx="1062403" cy="659644"/>
      </dsp:txXfrm>
    </dsp:sp>
    <dsp:sp modelId="{F56D0BF7-8837-4A1B-8A1A-BEE9E2D68C77}">
      <dsp:nvSpPr>
        <dsp:cNvPr id="0" name=""/>
        <dsp:cNvSpPr/>
      </dsp:nvSpPr>
      <dsp:spPr>
        <a:xfrm>
          <a:off x="1350548" y="108870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94602D-7458-418E-9CBC-35E509E015F5}">
      <dsp:nvSpPr>
        <dsp:cNvPr id="0" name=""/>
        <dsp:cNvSpPr/>
      </dsp:nvSpPr>
      <dsp:spPr>
        <a:xfrm>
          <a:off x="1473154" y="1205184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סגירה (חוסר אשמה, חוסר ראיות)	</a:t>
          </a:r>
        </a:p>
      </dsp:txBody>
      <dsp:txXfrm>
        <a:off x="1493677" y="1225707"/>
        <a:ext cx="1062403" cy="659644"/>
      </dsp:txXfrm>
    </dsp:sp>
    <dsp:sp modelId="{57430A36-BCC3-4FE4-B3B7-DAACC8ECA3B9}">
      <dsp:nvSpPr>
        <dsp:cNvPr id="0" name=""/>
        <dsp:cNvSpPr/>
      </dsp:nvSpPr>
      <dsp:spPr>
        <a:xfrm>
          <a:off x="3373538" y="6709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51684A-2875-483B-8730-A0AF943CA24C}">
      <dsp:nvSpPr>
        <dsp:cNvPr id="0" name=""/>
        <dsp:cNvSpPr/>
      </dsp:nvSpPr>
      <dsp:spPr>
        <a:xfrm>
          <a:off x="3496144" y="183574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מח"ש	</a:t>
          </a:r>
        </a:p>
      </dsp:txBody>
      <dsp:txXfrm>
        <a:off x="3516667" y="204097"/>
        <a:ext cx="1062403" cy="659644"/>
      </dsp:txXfrm>
    </dsp:sp>
    <dsp:sp modelId="{7FD22D9A-1CE9-416D-88C0-21C47DDB358C}">
      <dsp:nvSpPr>
        <dsp:cNvPr id="0" name=""/>
        <dsp:cNvSpPr/>
      </dsp:nvSpPr>
      <dsp:spPr>
        <a:xfrm>
          <a:off x="2699208" y="108870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2EB86-E151-4663-B8AD-C99A50EEC032}">
      <dsp:nvSpPr>
        <dsp:cNvPr id="0" name=""/>
        <dsp:cNvSpPr/>
      </dsp:nvSpPr>
      <dsp:spPr>
        <a:xfrm>
          <a:off x="2821814" y="1205184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כתב אישום פלילי</a:t>
          </a:r>
        </a:p>
      </dsp:txBody>
      <dsp:txXfrm>
        <a:off x="2842337" y="1225707"/>
        <a:ext cx="1062403" cy="659644"/>
      </dsp:txXfrm>
    </dsp:sp>
    <dsp:sp modelId="{DC55E0D8-4CA3-4BBE-9DFB-90910C9C9654}">
      <dsp:nvSpPr>
        <dsp:cNvPr id="0" name=""/>
        <dsp:cNvSpPr/>
      </dsp:nvSpPr>
      <dsp:spPr>
        <a:xfrm>
          <a:off x="4047868" y="108870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E83CA-FA0D-4F78-A1BD-CBDB5012BEA9}">
      <dsp:nvSpPr>
        <dsp:cNvPr id="0" name=""/>
        <dsp:cNvSpPr/>
      </dsp:nvSpPr>
      <dsp:spPr>
        <a:xfrm>
          <a:off x="4170474" y="1205184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סגירה</a:t>
          </a:r>
        </a:p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(חוסר אשמה, חוסר ראיות, חוסר עניין לציבור)</a:t>
          </a:r>
        </a:p>
      </dsp:txBody>
      <dsp:txXfrm>
        <a:off x="4190997" y="1225707"/>
        <a:ext cx="1062403" cy="659644"/>
      </dsp:txXfrm>
    </dsp:sp>
    <dsp:sp modelId="{27C1173D-CB8A-451F-90F9-02CABC69D504}">
      <dsp:nvSpPr>
        <dsp:cNvPr id="0" name=""/>
        <dsp:cNvSpPr/>
      </dsp:nvSpPr>
      <dsp:spPr>
        <a:xfrm>
          <a:off x="4047868" y="211031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F3464D-8EA5-4108-BFD5-51E56C2B4BE2}">
      <dsp:nvSpPr>
        <dsp:cNvPr id="0" name=""/>
        <dsp:cNvSpPr/>
      </dsp:nvSpPr>
      <dsp:spPr>
        <a:xfrm>
          <a:off x="4170474" y="2226794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העברה למחלקת משמעת לבחינת היבטים משמעתיים</a:t>
          </a:r>
        </a:p>
      </dsp:txBody>
      <dsp:txXfrm>
        <a:off x="4190997" y="2247317"/>
        <a:ext cx="1062403" cy="659644"/>
      </dsp:txXfrm>
    </dsp:sp>
    <dsp:sp modelId="{D3E3EFD3-B64B-41A5-89F4-039E37EE2231}">
      <dsp:nvSpPr>
        <dsp:cNvPr id="0" name=""/>
        <dsp:cNvSpPr/>
      </dsp:nvSpPr>
      <dsp:spPr>
        <a:xfrm>
          <a:off x="3373538" y="313192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49AA6-3B23-43C7-9551-37BC3C5D0272}">
      <dsp:nvSpPr>
        <dsp:cNvPr id="0" name=""/>
        <dsp:cNvSpPr/>
      </dsp:nvSpPr>
      <dsp:spPr>
        <a:xfrm>
          <a:off x="3496144" y="3248405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/>
            <a:t>סגירה (חוסר אשמה, חוסר ראיות)	</a:t>
          </a:r>
        </a:p>
      </dsp:txBody>
      <dsp:txXfrm>
        <a:off x="3516667" y="3268928"/>
        <a:ext cx="1062403" cy="659644"/>
      </dsp:txXfrm>
    </dsp:sp>
    <dsp:sp modelId="{B17C6646-53A7-43FC-A182-3FC84E6D0CE1}">
      <dsp:nvSpPr>
        <dsp:cNvPr id="0" name=""/>
        <dsp:cNvSpPr/>
      </dsp:nvSpPr>
      <dsp:spPr>
        <a:xfrm>
          <a:off x="4722198" y="3131929"/>
          <a:ext cx="1103449" cy="700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E1BEC-1492-4AA4-95CB-FEE73AD5A845}">
      <dsp:nvSpPr>
        <dsp:cNvPr id="0" name=""/>
        <dsp:cNvSpPr/>
      </dsp:nvSpPr>
      <dsp:spPr>
        <a:xfrm>
          <a:off x="4844804" y="3248405"/>
          <a:ext cx="1103449" cy="700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000" b="1" kern="1200" dirty="0" err="1"/>
            <a:t>ביד"ם</a:t>
          </a:r>
          <a:r>
            <a:rPr lang="he-IL" sz="1000" b="1" kern="1200" dirty="0"/>
            <a:t> / דן יחיד /  הערת מפקד / הדרכה</a:t>
          </a:r>
          <a:endParaRPr lang="he-IL" sz="1000" b="0" kern="1200" dirty="0"/>
        </a:p>
      </dsp:txBody>
      <dsp:txXfrm>
        <a:off x="4865327" y="3268928"/>
        <a:ext cx="1062403" cy="659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35823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67" y="0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662F811-4F88-4E81-B79F-CA1782DB565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2950"/>
            <a:ext cx="6604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76910" y="4705350"/>
            <a:ext cx="5415280" cy="44577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35823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67" y="9408981"/>
            <a:ext cx="2933277" cy="4953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419E69F-EB76-4A2C-AFB3-C070E362FAA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0234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0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4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9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r" defTabSz="91431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1597840"/>
            <a:ext cx="7772400" cy="1102519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989226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561490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4972054" y="275043"/>
            <a:ext cx="1543051" cy="5850731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342906" y="275043"/>
            <a:ext cx="4476751" cy="5850731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390440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מעוגל 11"/>
          <p:cNvSpPr>
            <a:spLocks noChangeArrowheads="1"/>
          </p:cNvSpPr>
          <p:nvPr/>
        </p:nvSpPr>
        <p:spPr bwMode="auto">
          <a:xfrm>
            <a:off x="304814" y="141702"/>
            <a:ext cx="8532813" cy="4860131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CCECFF"/>
              </a:gs>
              <a:gs pos="100000">
                <a:srgbClr val="94ABB9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65" tIns="34289" rIns="68565" bIns="34289" anchor="ctr"/>
          <a:lstStyle/>
          <a:p>
            <a:pPr algn="ctr" defTabSz="68563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dirty="0">
              <a:solidFill>
                <a:srgbClr val="FFFFFF"/>
              </a:solidFill>
              <a:latin typeface="Verdana"/>
              <a:cs typeface="Arial" pitchFamily="34" charset="0"/>
            </a:endParaRPr>
          </a:p>
        </p:txBody>
      </p:sp>
      <p:grpSp>
        <p:nvGrpSpPr>
          <p:cNvPr id="4" name="מלבן מעוגל 10"/>
          <p:cNvGrpSpPr>
            <a:grpSpLocks/>
          </p:cNvGrpSpPr>
          <p:nvPr/>
        </p:nvGrpSpPr>
        <p:grpSpPr bwMode="auto">
          <a:xfrm>
            <a:off x="417957" y="1581198"/>
            <a:ext cx="8258500" cy="1476673"/>
            <a:chOff x="261" y="269"/>
            <a:chExt cx="5238" cy="1966"/>
          </a:xfrm>
          <a:solidFill>
            <a:schemeClr val="bg1">
              <a:lumMod val="85000"/>
            </a:schemeClr>
          </a:solidFill>
        </p:grpSpPr>
        <p:pic>
          <p:nvPicPr>
            <p:cNvPr id="6" name="מלבן מעוגל 10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" y="269"/>
              <a:ext cx="5238" cy="1966"/>
            </a:xfrm>
            <a:prstGeom prst="rect">
              <a:avLst/>
            </a:prstGeom>
            <a:grpFill/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290" y="300"/>
              <a:ext cx="5180" cy="19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defTabSz="68563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 dirty="0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  <p:pic>
        <p:nvPicPr>
          <p:cNvPr id="8" name="Picture 11" descr="Picture1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" y="21433"/>
            <a:ext cx="828675" cy="55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80" y="-28574"/>
            <a:ext cx="792163" cy="27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כותרת 4"/>
          <p:cNvSpPr>
            <a:spLocks noGrp="1"/>
          </p:cNvSpPr>
          <p:nvPr>
            <p:ph type="ctrTitle"/>
          </p:nvPr>
        </p:nvSpPr>
        <p:spPr>
          <a:xfrm>
            <a:off x="251520" y="1167594"/>
            <a:ext cx="7772400" cy="1371600"/>
          </a:xfrm>
        </p:spPr>
        <p:txBody>
          <a:bodyPr lIns="34289" rIns="34289"/>
          <a:lstStyle>
            <a:lvl1pPr algn="r">
              <a:defRPr sz="3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מציין מיקום של תאריך 18"/>
          <p:cNvSpPr>
            <a:spLocks noGrp="1"/>
          </p:cNvSpPr>
          <p:nvPr>
            <p:ph type="dt" sz="half" idx="10"/>
          </p:nvPr>
        </p:nvSpPr>
        <p:spPr>
          <a:xfrm>
            <a:off x="3776663" y="4583907"/>
            <a:ext cx="2286000" cy="273844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he-IL">
                <a:solidFill>
                  <a:prstClr val="black">
                    <a:tint val="75000"/>
                  </a:prstClr>
                </a:solidFill>
              </a:rPr>
              <a:t>"להאיר להם את הדרך אשר ילכו בה" (נחמיה ט', י"ב)</a:t>
            </a:r>
            <a:endParaRPr lang="he-I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he-I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מציין מיקום של מספר שקופית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4645D9-6C06-489B-8D1A-DE8BE9156C97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597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040316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מלבן 7"/>
          <p:cNvSpPr/>
          <p:nvPr userDrawn="1"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1" anchor="ctr"/>
          <a:lstStyle/>
          <a:p>
            <a:pPr algn="ctr" defTabSz="1218056" rtl="0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610941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8881688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מלבן 7"/>
          <p:cNvSpPr/>
          <p:nvPr userDrawn="1"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1" anchor="ctr"/>
          <a:lstStyle/>
          <a:p>
            <a:pPr algn="ctr" defTabSz="1218056" rtl="0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78117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066578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מלבן 7"/>
          <p:cNvSpPr/>
          <p:nvPr userDrawn="1"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1" anchor="ctr"/>
          <a:lstStyle/>
          <a:p>
            <a:pPr algn="ctr" defTabSz="1218056" rtl="0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321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365510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7793520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מלבן 7"/>
          <p:cNvSpPr/>
          <p:nvPr userDrawn="1"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1" anchor="ctr"/>
          <a:lstStyle/>
          <a:p>
            <a:pPr algn="ctr" defTabSz="1218056" rtl="0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48326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5165628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724" y="2282850"/>
            <a:ext cx="4104647" cy="1603403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3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12/31/2025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0749" y="4018199"/>
            <a:ext cx="4111277" cy="553803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מלבן 7"/>
          <p:cNvSpPr/>
          <p:nvPr userDrawn="1"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1" anchor="ctr"/>
          <a:lstStyle/>
          <a:p>
            <a:pPr algn="ctr" defTabSz="1218056" rtl="0"/>
            <a:endParaRPr lang="he-IL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334642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85129"/>
            <a:ext cx="9144000" cy="58469"/>
            <a:chOff x="0" y="6693778"/>
            <a:chExt cx="9144000" cy="77958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6693778"/>
              <a:ext cx="2383277" cy="778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0" rtl="0"/>
              <a:endParaRPr lang="ro-RO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383277" y="6693915"/>
              <a:ext cx="6760723" cy="77821"/>
            </a:xfrm>
            <a:prstGeom prst="rect">
              <a:avLst/>
            </a:prstGeom>
            <a:gradFill flip="none" rotWithShape="1">
              <a:gsLst>
                <a:gs pos="77000">
                  <a:srgbClr val="00B0F0"/>
                </a:gs>
                <a:gs pos="0">
                  <a:srgbClr val="0092DA"/>
                </a:gs>
                <a:gs pos="10000">
                  <a:srgbClr val="94DEF9"/>
                </a:gs>
                <a:gs pos="21000">
                  <a:schemeClr val="bg1"/>
                </a:gs>
                <a:gs pos="100000">
                  <a:srgbClr val="0070C0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0" rtl="0"/>
              <a:endParaRPr lang="ro-RO">
                <a:solidFill>
                  <a:prstClr val="white"/>
                </a:solidFill>
              </a:endParaRPr>
            </a:p>
          </p:txBody>
        </p:sp>
      </p:grp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15200" y="119058"/>
            <a:ext cx="7886700" cy="329400"/>
          </a:xfrm>
        </p:spPr>
        <p:txBody>
          <a:bodyPr>
            <a:noAutofit/>
          </a:bodyPr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3969" y="437346"/>
            <a:ext cx="5046663" cy="437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756125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85135"/>
            <a:ext cx="9144000" cy="58469"/>
            <a:chOff x="0" y="6693778"/>
            <a:chExt cx="9144000" cy="77958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6693778"/>
              <a:ext cx="2383277" cy="778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0" rtl="0"/>
              <a:endParaRPr lang="ro-RO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383277" y="6693915"/>
              <a:ext cx="6760723" cy="77821"/>
            </a:xfrm>
            <a:prstGeom prst="rect">
              <a:avLst/>
            </a:prstGeom>
            <a:gradFill flip="none" rotWithShape="1">
              <a:gsLst>
                <a:gs pos="77000">
                  <a:srgbClr val="00B0F0"/>
                </a:gs>
                <a:gs pos="0">
                  <a:srgbClr val="0092DA"/>
                </a:gs>
                <a:gs pos="10000">
                  <a:srgbClr val="94DEF9"/>
                </a:gs>
                <a:gs pos="21000">
                  <a:schemeClr val="bg1"/>
                </a:gs>
                <a:gs pos="100000">
                  <a:srgbClr val="0070C0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0" rtl="0"/>
              <a:endParaRPr lang="ro-RO">
                <a:solidFill>
                  <a:prstClr val="white"/>
                </a:solidFill>
              </a:endParaRPr>
            </a:p>
          </p:txBody>
        </p:sp>
      </p:grp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15200" y="119058"/>
            <a:ext cx="7886700" cy="329400"/>
          </a:xfrm>
        </p:spPr>
        <p:txBody>
          <a:bodyPr>
            <a:noAutofit/>
          </a:bodyPr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3969" y="437346"/>
            <a:ext cx="5046663" cy="437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000914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085122"/>
            <a:ext cx="9144000" cy="58469"/>
            <a:chOff x="0" y="6693778"/>
            <a:chExt cx="9144000" cy="77958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6693778"/>
              <a:ext cx="2383277" cy="77819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0" rtl="0"/>
              <a:endParaRPr lang="ro-RO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383277" y="6693915"/>
              <a:ext cx="6760723" cy="77821"/>
            </a:xfrm>
            <a:prstGeom prst="rect">
              <a:avLst/>
            </a:prstGeom>
            <a:gradFill flip="none" rotWithShape="1">
              <a:gsLst>
                <a:gs pos="77000">
                  <a:srgbClr val="00B0F0"/>
                </a:gs>
                <a:gs pos="0">
                  <a:srgbClr val="0092DA"/>
                </a:gs>
                <a:gs pos="10000">
                  <a:srgbClr val="94DEF9"/>
                </a:gs>
                <a:gs pos="21000">
                  <a:schemeClr val="bg1"/>
                </a:gs>
                <a:gs pos="100000">
                  <a:srgbClr val="0070C0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0" rtl="0"/>
              <a:endParaRPr lang="ro-RO">
                <a:solidFill>
                  <a:prstClr val="white"/>
                </a:solidFill>
              </a:endParaRPr>
            </a:p>
          </p:txBody>
        </p:sp>
      </p:grp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15200" y="119058"/>
            <a:ext cx="7886700" cy="329400"/>
          </a:xfrm>
        </p:spPr>
        <p:txBody>
          <a:bodyPr>
            <a:noAutofit/>
          </a:bodyPr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3969" y="437346"/>
            <a:ext cx="5046663" cy="437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030481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9889744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342901" y="1600201"/>
            <a:ext cx="30099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505201" y="1600201"/>
            <a:ext cx="30099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6121152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3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3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747164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1755549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575483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3" y="204797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6586772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402552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1625803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32" tIns="45716" rIns="91432" bIns="45716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2" tIns="45716" rIns="91432" bIns="45716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56B67-87C7-41F1-90C9-D55EB61DCBFD}" type="datetimeFigureOut">
              <a:rPr lang="he-IL" smtClean="0"/>
              <a:t>י"א/טבת/תשפ"ו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6EB1E-E07E-46A6-B1DC-AFFC50C5774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708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708" r:id="rId23"/>
    <p:sldLayoutId id="2147483721" r:id="rId24"/>
    <p:sldLayoutId id="2147483734" r:id="rId25"/>
  </p:sldLayoutIdLst>
  <p:transition spd="slow">
    <p:push dir="u"/>
  </p:transition>
  <p:txStyles>
    <p:titleStyle>
      <a:lvl1pPr algn="ctr" defTabSz="91431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r" defTabSz="91431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r" defTabSz="91431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r" defTabSz="91431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r" defTabSz="91431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r" defTabSz="91431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r" defTabSz="91431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r" defTabSz="91431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r" defTabSz="91431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r" defTabSz="91431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r" defTabSz="91431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מציין מיקום תוכן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8" y="0"/>
            <a:ext cx="9148217" cy="5143500"/>
          </a:xfrm>
        </p:spPr>
      </p:pic>
      <p:sp>
        <p:nvSpPr>
          <p:cNvPr id="2" name="TextBox 1"/>
          <p:cNvSpPr txBox="1"/>
          <p:nvPr/>
        </p:nvSpPr>
        <p:spPr>
          <a:xfrm>
            <a:off x="135578" y="1218570"/>
            <a:ext cx="4842029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chemeClr val="bg1"/>
                </a:solidFill>
                <a:latin typeface="Levenim MT" pitchFamily="2" charset="-79"/>
                <a:ea typeface="Tahoma" pitchFamily="34" charset="0"/>
                <a:cs typeface="Levenim MT" pitchFamily="2" charset="-79"/>
              </a:rPr>
              <a:t>הסנגוריה המשטרתית</a:t>
            </a:r>
            <a:endParaRPr lang="he-IL" sz="3600" b="1" dirty="0">
              <a:solidFill>
                <a:schemeClr val="bg1"/>
              </a:solidFill>
              <a:latin typeface="Levenim MT" pitchFamily="2" charset="-79"/>
              <a:ea typeface="Tahoma" pitchFamily="34" charset="0"/>
              <a:cs typeface="Levenim MT" pitchFamily="2" charset="-79"/>
            </a:endParaRPr>
          </a:p>
          <a:p>
            <a:pPr algn="ctr"/>
            <a:endParaRPr lang="he-IL" sz="3600" b="1" dirty="0">
              <a:solidFill>
                <a:schemeClr val="bg1"/>
              </a:solidFill>
              <a:latin typeface="Levenim MT" pitchFamily="2" charset="-79"/>
              <a:ea typeface="Tahoma" pitchFamily="34" charset="0"/>
              <a:cs typeface="Levenim MT" pitchFamily="2" charset="-79"/>
            </a:endParaRPr>
          </a:p>
          <a:p>
            <a:pPr algn="ctr"/>
            <a:r>
              <a:rPr lang="he-IL" sz="2800" b="1" dirty="0">
                <a:solidFill>
                  <a:schemeClr val="bg1"/>
                </a:solidFill>
                <a:latin typeface="Levenim MT" pitchFamily="2" charset="-79"/>
                <a:ea typeface="Tahoma" pitchFamily="34" charset="0"/>
                <a:cs typeface="Levenim MT" pitchFamily="2" charset="-79"/>
              </a:rPr>
              <a:t>עו"ד עומר </a:t>
            </a:r>
            <a:r>
              <a:rPr lang="he-IL" sz="2800" b="1" dirty="0" err="1">
                <a:solidFill>
                  <a:schemeClr val="bg1"/>
                </a:solidFill>
                <a:latin typeface="Levenim MT" pitchFamily="2" charset="-79"/>
                <a:ea typeface="Tahoma" pitchFamily="34" charset="0"/>
                <a:cs typeface="Levenim MT" pitchFamily="2" charset="-79"/>
              </a:rPr>
              <a:t>שפרלינג</a:t>
            </a:r>
            <a:r>
              <a:rPr lang="he-IL" sz="2800" b="1" dirty="0">
                <a:solidFill>
                  <a:schemeClr val="bg1"/>
                </a:solidFill>
                <a:latin typeface="Levenim MT" pitchFamily="2" charset="-79"/>
                <a:ea typeface="Tahoma" pitchFamily="34" charset="0"/>
                <a:cs typeface="Levenim MT" pitchFamily="2" charset="-79"/>
              </a:rPr>
              <a:t>, רפ"ק</a:t>
            </a: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463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31640" y="248526"/>
            <a:ext cx="7812360" cy="76184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הליך מזכה בסיוע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46575" y="967823"/>
            <a:ext cx="8010890" cy="3394472"/>
          </a:xfrm>
        </p:spPr>
        <p:txBody>
          <a:bodyPr>
            <a:noAutofit/>
          </a:bodyPr>
          <a:lstStyle/>
          <a:p>
            <a:pPr marL="404622" indent="-342900" algn="just"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הליך פלילי – חקירה (במח"ש / במצ"ח), פוליגרף, שימוע פלילי, כתב אישום, ערעור, מעצר, ערר, בקשה לשינוי עילת סגירה, צו איסור פרסום, החזרת תפוס </a:t>
            </a:r>
            <a:r>
              <a:rPr lang="he-IL" sz="22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וכיוצ"ב</a:t>
            </a: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</a:p>
          <a:p>
            <a:pPr marL="404622" indent="-342900" algn="just"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שימוע מנהלי (לרבות שימוע בעקבות הליכי התאמה תעסוקתית, אך  למעט בגין טיב שירות).</a:t>
            </a:r>
          </a:p>
          <a:p>
            <a:pPr marL="404622" indent="-342900" algn="just"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הליך משמעתי </a:t>
            </a:r>
            <a:r>
              <a:rPr lang="he-IL" sz="22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בביד"מ</a:t>
            </a: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, ערעור לביה"ד לערעורים, </a:t>
            </a:r>
            <a:r>
              <a:rPr lang="he-IL" sz="22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בר"ע</a:t>
            </a: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למחוזי.</a:t>
            </a:r>
          </a:p>
          <a:p>
            <a:pPr marL="404622" indent="-342900" algn="just"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הליך מנהלי או אזרחי (כשהפרקליטות אינה מייצגת).</a:t>
            </a:r>
          </a:p>
          <a:p>
            <a:pPr marL="404622" indent="-342900" algn="just"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וועדות אתיקה מקצועיות.</a:t>
            </a:r>
          </a:p>
          <a:p>
            <a:pPr marL="404622" indent="-342900" algn="just"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דו"ח מבקר המדינה, לרבות הליכים בפני </a:t>
            </a:r>
            <a:r>
              <a:rPr lang="he-IL" sz="22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הנבת"ם</a:t>
            </a: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</a:p>
          <a:p>
            <a:pPr marL="404622" indent="-342900" algn="just"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וועדת בדיקה ממשלתית/ ועדת חקירה ממלכתית.</a:t>
            </a:r>
          </a:p>
          <a:p>
            <a:pPr marL="274320" indent="-212598" algn="just">
              <a:buFont typeface="Wingdings 2"/>
              <a:buChar char=""/>
              <a:defRPr/>
            </a:pPr>
            <a:endParaRPr lang="en-US" sz="1600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651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86635" y="267913"/>
            <a:ext cx="7785865" cy="7286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אמצעיים משמעתיים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graphicFrame>
        <p:nvGraphicFramePr>
          <p:cNvPr id="8" name="דיאגרמה 7"/>
          <p:cNvGraphicFramePr/>
          <p:nvPr>
            <p:extLst>
              <p:ext uri="{D42A27DB-BD31-4B8C-83A1-F6EECF244321}">
                <p14:modId xmlns:p14="http://schemas.microsoft.com/office/powerpoint/2010/main" val="2561207240"/>
              </p:ext>
            </p:extLst>
          </p:nvPr>
        </p:nvGraphicFramePr>
        <p:xfrm>
          <a:off x="1421650" y="1221600"/>
          <a:ext cx="6975775" cy="3690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328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6"/>
          <p:cNvSpPr txBox="1">
            <a:spLocks noChangeArrowheads="1"/>
          </p:cNvSpPr>
          <p:nvPr/>
        </p:nvSpPr>
        <p:spPr bwMode="auto">
          <a:xfrm>
            <a:off x="1263767" y="338340"/>
            <a:ext cx="78087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he-IL" altLang="he-IL" sz="2800" b="1" dirty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ייצוג בבית הדין למשמעת</a:t>
            </a:r>
          </a:p>
        </p:txBody>
      </p:sp>
      <p:grpSp>
        <p:nvGrpSpPr>
          <p:cNvPr id="15" name="קבוצה 14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16" name="מלבן 15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7" name="תמונה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917114" y="996575"/>
            <a:ext cx="7525316" cy="489364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לשוטר</a:t>
            </a:r>
            <a:r>
              <a:rPr lang="he-IL" dirty="0"/>
              <a:t> </a:t>
            </a:r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שעומד בפני כתב אישום בבית הדין למשמעת ישנן                     </a:t>
            </a:r>
            <a:r>
              <a:rPr lang="he-IL" sz="2300" b="1" u="sng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4 אפשרויות לייצוג</a:t>
            </a:r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:</a:t>
            </a:r>
          </a:p>
          <a:p>
            <a:endParaRPr 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1. עורך דין מחברת ענבל.</a:t>
            </a:r>
          </a:p>
          <a:p>
            <a:endParaRPr 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2. עורך דין פרטי (וקבלת החזר בגובה </a:t>
            </a:r>
          </a:p>
          <a:p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תעריף ענבל).</a:t>
            </a:r>
          </a:p>
          <a:p>
            <a:endParaRPr 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3. סנגור המשטרה.</a:t>
            </a:r>
          </a:p>
          <a:p>
            <a:endParaRPr 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4. סנגור עמית.  </a:t>
            </a:r>
          </a:p>
          <a:p>
            <a:endParaRPr 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he-IL" dirty="0"/>
          </a:p>
          <a:p>
            <a:endParaRPr lang="he-I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0" y="1941680"/>
            <a:ext cx="3948604" cy="2440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8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86635" y="267913"/>
            <a:ext cx="7785865" cy="7286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סמכויות ענישה של בית הדין למשמעת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graphicFrame>
        <p:nvGraphicFramePr>
          <p:cNvPr id="7" name="דיאגרמה 6"/>
          <p:cNvGraphicFramePr/>
          <p:nvPr>
            <p:extLst>
              <p:ext uri="{D42A27DB-BD31-4B8C-83A1-F6EECF244321}">
                <p14:modId xmlns:p14="http://schemas.microsoft.com/office/powerpoint/2010/main" val="2060327046"/>
              </p:ext>
            </p:extLst>
          </p:nvPr>
        </p:nvGraphicFramePr>
        <p:xfrm>
          <a:off x="836585" y="906565"/>
          <a:ext cx="7605845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סוגר מסולסל ימני 8"/>
          <p:cNvSpPr/>
          <p:nvPr/>
        </p:nvSpPr>
        <p:spPr>
          <a:xfrm>
            <a:off x="7497325" y="2436736"/>
            <a:ext cx="360040" cy="2250249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6762811" y="3430245"/>
            <a:ext cx="25584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ייתכן גם על תנאי</a:t>
            </a:r>
          </a:p>
        </p:txBody>
      </p:sp>
    </p:spTree>
    <p:extLst>
      <p:ext uri="{BB962C8B-B14F-4D97-AF65-F5344CB8AC3E}">
        <p14:creationId xmlns:p14="http://schemas.microsoft.com/office/powerpoint/2010/main" val="371532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1286635" y="276495"/>
            <a:ext cx="78573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he-IL" altLang="he-IL" sz="3200" b="1" dirty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ההבדלים העיקריים בין דן יחיד </a:t>
            </a:r>
            <a:r>
              <a:rPr lang="he-IL" altLang="he-IL" sz="3200" b="1" dirty="0" err="1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לביד"ם</a:t>
            </a:r>
            <a:endParaRPr lang="he-IL" altLang="he-IL" sz="32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</p:txBody>
      </p:sp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765968"/>
              </p:ext>
            </p:extLst>
          </p:nvPr>
        </p:nvGraphicFramePr>
        <p:xfrm>
          <a:off x="386534" y="1275160"/>
          <a:ext cx="8415936" cy="3680382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29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7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737">
                <a:tc>
                  <a:txBody>
                    <a:bodyPr/>
                    <a:lstStyle/>
                    <a:p>
                      <a:pPr rtl="1"/>
                      <a:endParaRPr lang="he-IL" sz="16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i="1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דן</a:t>
                      </a:r>
                      <a:r>
                        <a:rPr lang="he-IL" sz="1600" i="1" baseline="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יחיד</a:t>
                      </a:r>
                    </a:p>
                    <a:p>
                      <a:pPr algn="ctr" rtl="1"/>
                      <a:r>
                        <a:rPr lang="he-IL" sz="1600" i="1" baseline="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(גיליון שפיטה)</a:t>
                      </a:r>
                      <a:endParaRPr lang="he-IL" sz="1600" i="1" dirty="0">
                        <a:solidFill>
                          <a:schemeClr val="tx1"/>
                        </a:solidFill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i="1" baseline="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בית הדין למשמעת</a:t>
                      </a:r>
                    </a:p>
                    <a:p>
                      <a:pPr algn="ctr" rtl="1"/>
                      <a:r>
                        <a:rPr lang="he-IL" sz="1600" i="1" baseline="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(כתב אישום)</a:t>
                      </a:r>
                      <a:endParaRPr lang="he-IL" sz="1600" i="1" dirty="0">
                        <a:solidFill>
                          <a:schemeClr val="tx1"/>
                        </a:solidFill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023">
                <a:tc>
                  <a:txBody>
                    <a:bodyPr/>
                    <a:lstStyle/>
                    <a:p>
                      <a:pPr rtl="1"/>
                      <a:r>
                        <a:rPr lang="he-IL" sz="16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מי שופט?</a:t>
                      </a: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קצין</a:t>
                      </a:r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שיפוט (זוטר או בכיר)</a:t>
                      </a:r>
                      <a:endParaRPr lang="he-IL" sz="14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הרכב:</a:t>
                      </a:r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3 שופטים (2 שופטי קבע של בית הדין + שופט צד קצין בכיר או אזרח)</a:t>
                      </a:r>
                      <a:endParaRPr lang="he-IL" sz="14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363">
                <a:tc>
                  <a:txBody>
                    <a:bodyPr/>
                    <a:lstStyle/>
                    <a:p>
                      <a:pPr rtl="1"/>
                      <a:r>
                        <a:rPr lang="he-IL" sz="16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רף הענישה</a:t>
                      </a: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נמוך יותר (קנס, ריתוק, מחבוש). לא יכול להוריד בדרגה</a:t>
                      </a:r>
                      <a:endParaRPr lang="he-IL" sz="14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גבוה</a:t>
                      </a:r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יותר (קנס, ריתוק, מחבוש).</a:t>
                      </a:r>
                    </a:p>
                    <a:p>
                      <a:pPr rtl="1"/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כולל הורדה בדרגה. לא מוסמך להורות על פיטורים!)</a:t>
                      </a:r>
                      <a:endParaRPr lang="he-IL" sz="14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023">
                <a:tc>
                  <a:txBody>
                    <a:bodyPr/>
                    <a:lstStyle/>
                    <a:p>
                      <a:pPr rtl="1"/>
                      <a:r>
                        <a:rPr lang="he-IL" sz="16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עיכוב</a:t>
                      </a:r>
                      <a:r>
                        <a:rPr lang="he-IL" sz="1600" baseline="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דרגה לאחר הרשעה</a:t>
                      </a:r>
                      <a:endParaRPr lang="he-IL" sz="1600" dirty="0">
                        <a:solidFill>
                          <a:schemeClr val="tx1"/>
                        </a:solidFill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חודש</a:t>
                      </a:r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מקסימום, נבלע בהליך.</a:t>
                      </a:r>
                      <a:endParaRPr lang="he-IL" sz="14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לפחות</a:t>
                      </a:r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6 חודשים, תלוי בסיווג העבירה, או מגזר הדין או מתום פז"ם (לפי המאוחר)</a:t>
                      </a:r>
                      <a:endParaRPr lang="he-IL" sz="14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7703">
                <a:tc>
                  <a:txBody>
                    <a:bodyPr/>
                    <a:lstStyle/>
                    <a:p>
                      <a:pPr rtl="1"/>
                      <a:r>
                        <a:rPr lang="he-IL" sz="16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שקילת אמצעים מנהליים</a:t>
                      </a: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אין</a:t>
                      </a: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40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נשקלים אמצעים מנהליים, ובכלל זה:</a:t>
                      </a:r>
                      <a:r>
                        <a:rPr lang="he-IL" sz="1400" baseline="0" dirty="0">
                          <a:latin typeface="David" panose="020E0502060401010101" pitchFamily="34" charset="-79"/>
                          <a:cs typeface="David" panose="020E0502060401010101" pitchFamily="34" charset="-79"/>
                        </a:rPr>
                        <a:t> ראיון אזהרה, העברה מתפקיד, הורדה בדרגה, התראת ר' אמ"ש, עיכוב קידום, פיטורים מהחיל.</a:t>
                      </a:r>
                      <a:endParaRPr lang="he-IL" sz="1400" dirty="0">
                        <a:latin typeface="David" panose="020E0502060401010101" pitchFamily="34" charset="-79"/>
                        <a:cs typeface="David" panose="020E0502060401010101" pitchFamily="34" charset="-79"/>
                      </a:endParaRPr>
                    </a:p>
                  </a:txBody>
                  <a:tcPr marL="68585" marR="68585" marT="34295" marB="342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פיצוץ 2 5"/>
          <p:cNvSpPr/>
          <p:nvPr/>
        </p:nvSpPr>
        <p:spPr>
          <a:xfrm>
            <a:off x="4050481" y="3516855"/>
            <a:ext cx="2321719" cy="1636625"/>
          </a:xfrm>
          <a:prstGeom prst="irregularSeal2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he-IL" sz="1200" dirty="0">
                <a:solidFill>
                  <a:schemeClr val="tx1"/>
                </a:solidFill>
              </a:rPr>
              <a:t>חשוב לבדוק אפשרות להעביר </a:t>
            </a:r>
            <a:r>
              <a:rPr lang="he-IL" sz="1200" dirty="0" err="1">
                <a:solidFill>
                  <a:schemeClr val="tx1"/>
                </a:solidFill>
              </a:rPr>
              <a:t>מביד"מ</a:t>
            </a:r>
            <a:r>
              <a:rPr lang="he-IL" sz="1200" dirty="0">
                <a:solidFill>
                  <a:schemeClr val="tx1"/>
                </a:solidFill>
              </a:rPr>
              <a:t> לדן יחיד</a:t>
            </a:r>
          </a:p>
        </p:txBody>
      </p:sp>
      <p:grpSp>
        <p:nvGrpSpPr>
          <p:cNvPr id="7" name="קבוצה 6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8" name="מלבן 7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9" name="תמונה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09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6"/>
          <p:cNvSpPr txBox="1">
            <a:spLocks noChangeArrowheads="1"/>
          </p:cNvSpPr>
          <p:nvPr/>
        </p:nvSpPr>
        <p:spPr bwMode="auto">
          <a:xfrm>
            <a:off x="1286636" y="276495"/>
            <a:ext cx="78573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he-IL" altLang="he-IL" sz="3600" b="1" dirty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הדרכים בהן יכול תיק להסתיים</a:t>
            </a:r>
          </a:p>
        </p:txBody>
      </p:sp>
      <p:graphicFrame>
        <p:nvGraphicFramePr>
          <p:cNvPr id="12" name="דיאגרמה 11"/>
          <p:cNvGraphicFramePr/>
          <p:nvPr>
            <p:extLst>
              <p:ext uri="{D42A27DB-BD31-4B8C-83A1-F6EECF244321}">
                <p14:modId xmlns:p14="http://schemas.microsoft.com/office/powerpoint/2010/main" val="2172451793"/>
              </p:ext>
            </p:extLst>
          </p:nvPr>
        </p:nvGraphicFramePr>
        <p:xfrm>
          <a:off x="917113" y="967823"/>
          <a:ext cx="5950142" cy="4016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pic>
        <p:nvPicPr>
          <p:cNvPr id="7" name="תמונה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184" y="1356615"/>
            <a:ext cx="1743944" cy="315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6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14" y="231490"/>
            <a:ext cx="772617" cy="772617"/>
          </a:xfrm>
          <a:prstGeom prst="rect">
            <a:avLst/>
          </a:prstGeom>
        </p:spPr>
      </p:pic>
      <p:grpSp>
        <p:nvGrpSpPr>
          <p:cNvPr id="5" name="Group 41"/>
          <p:cNvGrpSpPr/>
          <p:nvPr/>
        </p:nvGrpSpPr>
        <p:grpSpPr>
          <a:xfrm>
            <a:off x="2649879" y="1317687"/>
            <a:ext cx="4352391" cy="3431542"/>
            <a:chOff x="1831058" y="1650996"/>
            <a:chExt cx="6200807" cy="4866890"/>
          </a:xfrm>
        </p:grpSpPr>
        <p:sp>
          <p:nvSpPr>
            <p:cNvPr id="6" name="Oval 42"/>
            <p:cNvSpPr>
              <a:spLocks noChangeArrowheads="1"/>
            </p:cNvSpPr>
            <p:nvPr/>
          </p:nvSpPr>
          <p:spPr bwMode="auto">
            <a:xfrm rot="21000135" flipH="1">
              <a:off x="1831058" y="3518694"/>
              <a:ext cx="6200807" cy="2999192"/>
            </a:xfrm>
            <a:prstGeom prst="ellipse">
              <a:avLst/>
            </a:prstGeom>
            <a:gradFill rotWithShape="1">
              <a:gsLst>
                <a:gs pos="0">
                  <a:srgbClr val="0D0D0D">
                    <a:alpha val="28000"/>
                  </a:srgbClr>
                </a:gs>
                <a:gs pos="100000">
                  <a:srgbClr val="9BC1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outerShdw blurRad="63500" dist="23000" dir="5400000" rotWithShape="0">
                <a:srgbClr val="000000">
                  <a:alpha val="29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grpSp>
          <p:nvGrpSpPr>
            <p:cNvPr id="8" name="Group 21"/>
            <p:cNvGrpSpPr/>
            <p:nvPr/>
          </p:nvGrpSpPr>
          <p:grpSpPr>
            <a:xfrm>
              <a:off x="2171329" y="1650996"/>
              <a:ext cx="4801342" cy="4768514"/>
              <a:chOff x="2258677" y="1650996"/>
              <a:chExt cx="4801342" cy="4768514"/>
            </a:xfrm>
          </p:grpSpPr>
          <p:sp>
            <p:nvSpPr>
              <p:cNvPr id="9" name="Freeform 44"/>
              <p:cNvSpPr/>
              <p:nvPr/>
            </p:nvSpPr>
            <p:spPr>
              <a:xfrm>
                <a:off x="5012939" y="3325481"/>
                <a:ext cx="335850" cy="841484"/>
              </a:xfrm>
              <a:custGeom>
                <a:avLst/>
                <a:gdLst>
                  <a:gd name="connsiteX0" fmla="*/ 108732 w 295186"/>
                  <a:gd name="connsiteY0" fmla="*/ 9996 h 739599"/>
                  <a:gd name="connsiteX1" fmla="*/ 118257 w 295186"/>
                  <a:gd name="connsiteY1" fmla="*/ 390996 h 739599"/>
                  <a:gd name="connsiteX2" fmla="*/ 18244 w 295186"/>
                  <a:gd name="connsiteY2" fmla="*/ 543396 h 739599"/>
                  <a:gd name="connsiteX3" fmla="*/ 18244 w 295186"/>
                  <a:gd name="connsiteY3" fmla="*/ 671984 h 739599"/>
                  <a:gd name="connsiteX4" fmla="*/ 203982 w 295186"/>
                  <a:gd name="connsiteY4" fmla="*/ 729134 h 739599"/>
                  <a:gd name="connsiteX5" fmla="*/ 294469 w 295186"/>
                  <a:gd name="connsiteY5" fmla="*/ 462434 h 739599"/>
                  <a:gd name="connsiteX6" fmla="*/ 246844 w 295186"/>
                  <a:gd name="connsiteY6" fmla="*/ 319559 h 739599"/>
                  <a:gd name="connsiteX7" fmla="*/ 256369 w 295186"/>
                  <a:gd name="connsiteY7" fmla="*/ 129059 h 739599"/>
                  <a:gd name="connsiteX8" fmla="*/ 108732 w 295186"/>
                  <a:gd name="connsiteY8" fmla="*/ 9996 h 739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86" h="739599">
                    <a:moveTo>
                      <a:pt x="108732" y="9996"/>
                    </a:moveTo>
                    <a:cubicBezTo>
                      <a:pt x="85713" y="53652"/>
                      <a:pt x="133338" y="302096"/>
                      <a:pt x="118257" y="390996"/>
                    </a:cubicBezTo>
                    <a:cubicBezTo>
                      <a:pt x="103176" y="479896"/>
                      <a:pt x="34913" y="496565"/>
                      <a:pt x="18244" y="543396"/>
                    </a:cubicBezTo>
                    <a:cubicBezTo>
                      <a:pt x="1575" y="590227"/>
                      <a:pt x="-12712" y="641028"/>
                      <a:pt x="18244" y="671984"/>
                    </a:cubicBezTo>
                    <a:cubicBezTo>
                      <a:pt x="49200" y="702940"/>
                      <a:pt x="157945" y="764059"/>
                      <a:pt x="203982" y="729134"/>
                    </a:cubicBezTo>
                    <a:cubicBezTo>
                      <a:pt x="250019" y="694209"/>
                      <a:pt x="287325" y="530696"/>
                      <a:pt x="294469" y="462434"/>
                    </a:cubicBezTo>
                    <a:cubicBezTo>
                      <a:pt x="301613" y="394172"/>
                      <a:pt x="253194" y="375121"/>
                      <a:pt x="246844" y="319559"/>
                    </a:cubicBezTo>
                    <a:cubicBezTo>
                      <a:pt x="240494" y="263997"/>
                      <a:pt x="277800" y="181447"/>
                      <a:pt x="256369" y="129059"/>
                    </a:cubicBezTo>
                    <a:cubicBezTo>
                      <a:pt x="234938" y="76672"/>
                      <a:pt x="131751" y="-33660"/>
                      <a:pt x="108732" y="999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Freeform 45"/>
              <p:cNvSpPr/>
              <p:nvPr/>
            </p:nvSpPr>
            <p:spPr>
              <a:xfrm>
                <a:off x="4835810" y="5878895"/>
                <a:ext cx="626316" cy="508558"/>
              </a:xfrm>
              <a:custGeom>
                <a:avLst/>
                <a:gdLst>
                  <a:gd name="connsiteX0" fmla="*/ 514715 w 550483"/>
                  <a:gd name="connsiteY0" fmla="*/ 254323 h 446983"/>
                  <a:gd name="connsiteX1" fmla="*/ 233727 w 550483"/>
                  <a:gd name="connsiteY1" fmla="*/ 30486 h 446983"/>
                  <a:gd name="connsiteX2" fmla="*/ 76565 w 550483"/>
                  <a:gd name="connsiteY2" fmla="*/ 20961 h 446983"/>
                  <a:gd name="connsiteX3" fmla="*/ 14652 w 550483"/>
                  <a:gd name="connsiteY3" fmla="*/ 206698 h 446983"/>
                  <a:gd name="connsiteX4" fmla="*/ 348027 w 550483"/>
                  <a:gd name="connsiteY4" fmla="*/ 440061 h 446983"/>
                  <a:gd name="connsiteX5" fmla="*/ 529002 w 550483"/>
                  <a:gd name="connsiteY5" fmla="*/ 373386 h 446983"/>
                  <a:gd name="connsiteX6" fmla="*/ 514715 w 550483"/>
                  <a:gd name="connsiteY6" fmla="*/ 254323 h 44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483" h="446983">
                    <a:moveTo>
                      <a:pt x="514715" y="254323"/>
                    </a:moveTo>
                    <a:cubicBezTo>
                      <a:pt x="465502" y="197173"/>
                      <a:pt x="306752" y="69380"/>
                      <a:pt x="233727" y="30486"/>
                    </a:cubicBezTo>
                    <a:cubicBezTo>
                      <a:pt x="160702" y="-8408"/>
                      <a:pt x="113077" y="-8408"/>
                      <a:pt x="76565" y="20961"/>
                    </a:cubicBezTo>
                    <a:cubicBezTo>
                      <a:pt x="40053" y="50330"/>
                      <a:pt x="-30592" y="136848"/>
                      <a:pt x="14652" y="206698"/>
                    </a:cubicBezTo>
                    <a:cubicBezTo>
                      <a:pt x="59896" y="276548"/>
                      <a:pt x="262302" y="412280"/>
                      <a:pt x="348027" y="440061"/>
                    </a:cubicBezTo>
                    <a:cubicBezTo>
                      <a:pt x="433752" y="467842"/>
                      <a:pt x="502015" y="405136"/>
                      <a:pt x="529002" y="373386"/>
                    </a:cubicBezTo>
                    <a:cubicBezTo>
                      <a:pt x="555989" y="341636"/>
                      <a:pt x="563928" y="311473"/>
                      <a:pt x="514715" y="25432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Freeform 46"/>
              <p:cNvSpPr/>
              <p:nvPr/>
            </p:nvSpPr>
            <p:spPr>
              <a:xfrm rot="20197319">
                <a:off x="5514291" y="5679711"/>
                <a:ext cx="434569" cy="421445"/>
              </a:xfrm>
              <a:custGeom>
                <a:avLst/>
                <a:gdLst>
                  <a:gd name="connsiteX0" fmla="*/ 165742 w 449742"/>
                  <a:gd name="connsiteY0" fmla="*/ 20269 h 435674"/>
                  <a:gd name="connsiteX1" fmla="*/ 22867 w 449742"/>
                  <a:gd name="connsiteY1" fmla="*/ 25032 h 435674"/>
                  <a:gd name="connsiteX2" fmla="*/ 22867 w 449742"/>
                  <a:gd name="connsiteY2" fmla="*/ 148857 h 435674"/>
                  <a:gd name="connsiteX3" fmla="*/ 241942 w 449742"/>
                  <a:gd name="connsiteY3" fmla="*/ 410794 h 435674"/>
                  <a:gd name="connsiteX4" fmla="*/ 432442 w 449742"/>
                  <a:gd name="connsiteY4" fmla="*/ 406032 h 435674"/>
                  <a:gd name="connsiteX5" fmla="*/ 413392 w 449742"/>
                  <a:gd name="connsiteY5" fmla="*/ 244107 h 435674"/>
                  <a:gd name="connsiteX6" fmla="*/ 165742 w 449742"/>
                  <a:gd name="connsiteY6" fmla="*/ 20269 h 43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9742" h="435674">
                    <a:moveTo>
                      <a:pt x="165742" y="20269"/>
                    </a:moveTo>
                    <a:cubicBezTo>
                      <a:pt x="100654" y="-16244"/>
                      <a:pt x="46679" y="3601"/>
                      <a:pt x="22867" y="25032"/>
                    </a:cubicBezTo>
                    <a:cubicBezTo>
                      <a:pt x="-945" y="46463"/>
                      <a:pt x="-13646" y="84563"/>
                      <a:pt x="22867" y="148857"/>
                    </a:cubicBezTo>
                    <a:cubicBezTo>
                      <a:pt x="59380" y="213151"/>
                      <a:pt x="173680" y="367932"/>
                      <a:pt x="241942" y="410794"/>
                    </a:cubicBezTo>
                    <a:cubicBezTo>
                      <a:pt x="310204" y="453656"/>
                      <a:pt x="403867" y="433813"/>
                      <a:pt x="432442" y="406032"/>
                    </a:cubicBezTo>
                    <a:cubicBezTo>
                      <a:pt x="461017" y="378251"/>
                      <a:pt x="453873" y="308401"/>
                      <a:pt x="413392" y="244107"/>
                    </a:cubicBezTo>
                    <a:cubicBezTo>
                      <a:pt x="372911" y="179813"/>
                      <a:pt x="230830" y="56782"/>
                      <a:pt x="165742" y="202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Freeform 47"/>
              <p:cNvSpPr/>
              <p:nvPr/>
            </p:nvSpPr>
            <p:spPr>
              <a:xfrm>
                <a:off x="5956408" y="4737693"/>
                <a:ext cx="358282" cy="251517"/>
              </a:xfrm>
              <a:custGeom>
                <a:avLst/>
                <a:gdLst>
                  <a:gd name="connsiteX0" fmla="*/ 276969 w 314902"/>
                  <a:gd name="connsiteY0" fmla="*/ 193876 h 221064"/>
                  <a:gd name="connsiteX1" fmla="*/ 48369 w 314902"/>
                  <a:gd name="connsiteY1" fmla="*/ 203401 h 221064"/>
                  <a:gd name="connsiteX2" fmla="*/ 19794 w 314902"/>
                  <a:gd name="connsiteY2" fmla="*/ 27188 h 221064"/>
                  <a:gd name="connsiteX3" fmla="*/ 286494 w 314902"/>
                  <a:gd name="connsiteY3" fmla="*/ 17663 h 221064"/>
                  <a:gd name="connsiteX4" fmla="*/ 276969 w 314902"/>
                  <a:gd name="connsiteY4" fmla="*/ 193876 h 221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4902" h="221064">
                    <a:moveTo>
                      <a:pt x="276969" y="193876"/>
                    </a:moveTo>
                    <a:cubicBezTo>
                      <a:pt x="237281" y="224832"/>
                      <a:pt x="91231" y="231182"/>
                      <a:pt x="48369" y="203401"/>
                    </a:cubicBezTo>
                    <a:cubicBezTo>
                      <a:pt x="5506" y="175620"/>
                      <a:pt x="-19894" y="58144"/>
                      <a:pt x="19794" y="27188"/>
                    </a:cubicBezTo>
                    <a:cubicBezTo>
                      <a:pt x="59481" y="-3768"/>
                      <a:pt x="239663" y="-10118"/>
                      <a:pt x="286494" y="17663"/>
                    </a:cubicBezTo>
                    <a:cubicBezTo>
                      <a:pt x="333325" y="45444"/>
                      <a:pt x="316657" y="162920"/>
                      <a:pt x="276969" y="19387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Freeform 48"/>
              <p:cNvSpPr/>
              <p:nvPr/>
            </p:nvSpPr>
            <p:spPr>
              <a:xfrm>
                <a:off x="3759832" y="2471994"/>
                <a:ext cx="976690" cy="2161241"/>
              </a:xfrm>
              <a:custGeom>
                <a:avLst/>
                <a:gdLst>
                  <a:gd name="connsiteX0" fmla="*/ 71449 w 817796"/>
                  <a:gd name="connsiteY0" fmla="*/ 74449 h 1874794"/>
                  <a:gd name="connsiteX1" fmla="*/ 9537 w 817796"/>
                  <a:gd name="connsiteY1" fmla="*/ 150649 h 1874794"/>
                  <a:gd name="connsiteX2" fmla="*/ 38112 w 817796"/>
                  <a:gd name="connsiteY2" fmla="*/ 607849 h 1874794"/>
                  <a:gd name="connsiteX3" fmla="*/ 12 w 817796"/>
                  <a:gd name="connsiteY3" fmla="*/ 826924 h 1874794"/>
                  <a:gd name="connsiteX4" fmla="*/ 42874 w 817796"/>
                  <a:gd name="connsiteY4" fmla="*/ 1388899 h 1874794"/>
                  <a:gd name="connsiteX5" fmla="*/ 28587 w 817796"/>
                  <a:gd name="connsiteY5" fmla="*/ 1622262 h 1874794"/>
                  <a:gd name="connsiteX6" fmla="*/ 23824 w 817796"/>
                  <a:gd name="connsiteY6" fmla="*/ 1741324 h 1874794"/>
                  <a:gd name="connsiteX7" fmla="*/ 204799 w 817796"/>
                  <a:gd name="connsiteY7" fmla="*/ 1874674 h 1874794"/>
                  <a:gd name="connsiteX8" fmla="*/ 323862 w 817796"/>
                  <a:gd name="connsiteY8" fmla="*/ 1717512 h 1874794"/>
                  <a:gd name="connsiteX9" fmla="*/ 242899 w 817796"/>
                  <a:gd name="connsiteY9" fmla="*/ 1579399 h 1874794"/>
                  <a:gd name="connsiteX10" fmla="*/ 280999 w 817796"/>
                  <a:gd name="connsiteY10" fmla="*/ 1293649 h 1874794"/>
                  <a:gd name="connsiteX11" fmla="*/ 347674 w 817796"/>
                  <a:gd name="connsiteY11" fmla="*/ 984087 h 1874794"/>
                  <a:gd name="connsiteX12" fmla="*/ 447687 w 817796"/>
                  <a:gd name="connsiteY12" fmla="*/ 1193637 h 1874794"/>
                  <a:gd name="connsiteX13" fmla="*/ 495312 w 817796"/>
                  <a:gd name="connsiteY13" fmla="*/ 1479387 h 1874794"/>
                  <a:gd name="connsiteX14" fmla="*/ 471499 w 817796"/>
                  <a:gd name="connsiteY14" fmla="*/ 1598449 h 1874794"/>
                  <a:gd name="connsiteX15" fmla="*/ 785824 w 817796"/>
                  <a:gd name="connsiteY15" fmla="*/ 1755612 h 1874794"/>
                  <a:gd name="connsiteX16" fmla="*/ 790587 w 817796"/>
                  <a:gd name="connsiteY16" fmla="*/ 1565112 h 1874794"/>
                  <a:gd name="connsiteX17" fmla="*/ 638187 w 817796"/>
                  <a:gd name="connsiteY17" fmla="*/ 1460337 h 1874794"/>
                  <a:gd name="connsiteX18" fmla="*/ 657237 w 817796"/>
                  <a:gd name="connsiteY18" fmla="*/ 1065049 h 1874794"/>
                  <a:gd name="connsiteX19" fmla="*/ 609612 w 817796"/>
                  <a:gd name="connsiteY19" fmla="*/ 493549 h 1874794"/>
                  <a:gd name="connsiteX20" fmla="*/ 514362 w 817796"/>
                  <a:gd name="connsiteY20" fmla="*/ 164937 h 1874794"/>
                  <a:gd name="connsiteX21" fmla="*/ 647712 w 817796"/>
                  <a:gd name="connsiteY21" fmla="*/ 507837 h 1874794"/>
                  <a:gd name="connsiteX22" fmla="*/ 690574 w 817796"/>
                  <a:gd name="connsiteY22" fmla="*/ 588799 h 1874794"/>
                  <a:gd name="connsiteX23" fmla="*/ 814399 w 817796"/>
                  <a:gd name="connsiteY23" fmla="*/ 607849 h 1874794"/>
                  <a:gd name="connsiteX24" fmla="*/ 690574 w 817796"/>
                  <a:gd name="connsiteY24" fmla="*/ 331624 h 1874794"/>
                  <a:gd name="connsiteX25" fmla="*/ 604849 w 817796"/>
                  <a:gd name="connsiteY25" fmla="*/ 12537 h 1874794"/>
                  <a:gd name="connsiteX26" fmla="*/ 71449 w 817796"/>
                  <a:gd name="connsiteY26" fmla="*/ 74449 h 1874794"/>
                  <a:gd name="connsiteX0" fmla="*/ 630716 w 843663"/>
                  <a:gd name="connsiteY0" fmla="*/ 7142 h 1869399"/>
                  <a:gd name="connsiteX1" fmla="*/ 35404 w 843663"/>
                  <a:gd name="connsiteY1" fmla="*/ 145254 h 1869399"/>
                  <a:gd name="connsiteX2" fmla="*/ 63979 w 843663"/>
                  <a:gd name="connsiteY2" fmla="*/ 602454 h 1869399"/>
                  <a:gd name="connsiteX3" fmla="*/ 25879 w 843663"/>
                  <a:gd name="connsiteY3" fmla="*/ 821529 h 1869399"/>
                  <a:gd name="connsiteX4" fmla="*/ 68741 w 843663"/>
                  <a:gd name="connsiteY4" fmla="*/ 1383504 h 1869399"/>
                  <a:gd name="connsiteX5" fmla="*/ 54454 w 843663"/>
                  <a:gd name="connsiteY5" fmla="*/ 1616867 h 1869399"/>
                  <a:gd name="connsiteX6" fmla="*/ 49691 w 843663"/>
                  <a:gd name="connsiteY6" fmla="*/ 1735929 h 1869399"/>
                  <a:gd name="connsiteX7" fmla="*/ 230666 w 843663"/>
                  <a:gd name="connsiteY7" fmla="*/ 1869279 h 1869399"/>
                  <a:gd name="connsiteX8" fmla="*/ 349729 w 843663"/>
                  <a:gd name="connsiteY8" fmla="*/ 1712117 h 1869399"/>
                  <a:gd name="connsiteX9" fmla="*/ 268766 w 843663"/>
                  <a:gd name="connsiteY9" fmla="*/ 1574004 h 1869399"/>
                  <a:gd name="connsiteX10" fmla="*/ 306866 w 843663"/>
                  <a:gd name="connsiteY10" fmla="*/ 1288254 h 1869399"/>
                  <a:gd name="connsiteX11" fmla="*/ 373541 w 843663"/>
                  <a:gd name="connsiteY11" fmla="*/ 978692 h 1869399"/>
                  <a:gd name="connsiteX12" fmla="*/ 473554 w 843663"/>
                  <a:gd name="connsiteY12" fmla="*/ 1188242 h 1869399"/>
                  <a:gd name="connsiteX13" fmla="*/ 521179 w 843663"/>
                  <a:gd name="connsiteY13" fmla="*/ 1473992 h 1869399"/>
                  <a:gd name="connsiteX14" fmla="*/ 497366 w 843663"/>
                  <a:gd name="connsiteY14" fmla="*/ 1593054 h 1869399"/>
                  <a:gd name="connsiteX15" fmla="*/ 811691 w 843663"/>
                  <a:gd name="connsiteY15" fmla="*/ 1750217 h 1869399"/>
                  <a:gd name="connsiteX16" fmla="*/ 816454 w 843663"/>
                  <a:gd name="connsiteY16" fmla="*/ 1559717 h 1869399"/>
                  <a:gd name="connsiteX17" fmla="*/ 664054 w 843663"/>
                  <a:gd name="connsiteY17" fmla="*/ 1454942 h 1869399"/>
                  <a:gd name="connsiteX18" fmla="*/ 683104 w 843663"/>
                  <a:gd name="connsiteY18" fmla="*/ 1059654 h 1869399"/>
                  <a:gd name="connsiteX19" fmla="*/ 635479 w 843663"/>
                  <a:gd name="connsiteY19" fmla="*/ 488154 h 1869399"/>
                  <a:gd name="connsiteX20" fmla="*/ 540229 w 843663"/>
                  <a:gd name="connsiteY20" fmla="*/ 159542 h 1869399"/>
                  <a:gd name="connsiteX21" fmla="*/ 673579 w 843663"/>
                  <a:gd name="connsiteY21" fmla="*/ 502442 h 1869399"/>
                  <a:gd name="connsiteX22" fmla="*/ 716441 w 843663"/>
                  <a:gd name="connsiteY22" fmla="*/ 583404 h 1869399"/>
                  <a:gd name="connsiteX23" fmla="*/ 840266 w 843663"/>
                  <a:gd name="connsiteY23" fmla="*/ 602454 h 1869399"/>
                  <a:gd name="connsiteX24" fmla="*/ 716441 w 843663"/>
                  <a:gd name="connsiteY24" fmla="*/ 326229 h 1869399"/>
                  <a:gd name="connsiteX25" fmla="*/ 630716 w 843663"/>
                  <a:gd name="connsiteY25" fmla="*/ 7142 h 1869399"/>
                  <a:gd name="connsiteX0" fmla="*/ 651129 w 864076"/>
                  <a:gd name="connsiteY0" fmla="*/ 14864 h 1877121"/>
                  <a:gd name="connsiteX1" fmla="*/ 32005 w 864076"/>
                  <a:gd name="connsiteY1" fmla="*/ 110114 h 1877121"/>
                  <a:gd name="connsiteX2" fmla="*/ 84392 w 864076"/>
                  <a:gd name="connsiteY2" fmla="*/ 610176 h 1877121"/>
                  <a:gd name="connsiteX3" fmla="*/ 46292 w 864076"/>
                  <a:gd name="connsiteY3" fmla="*/ 829251 h 1877121"/>
                  <a:gd name="connsiteX4" fmla="*/ 89154 w 864076"/>
                  <a:gd name="connsiteY4" fmla="*/ 1391226 h 1877121"/>
                  <a:gd name="connsiteX5" fmla="*/ 74867 w 864076"/>
                  <a:gd name="connsiteY5" fmla="*/ 1624589 h 1877121"/>
                  <a:gd name="connsiteX6" fmla="*/ 70104 w 864076"/>
                  <a:gd name="connsiteY6" fmla="*/ 1743651 h 1877121"/>
                  <a:gd name="connsiteX7" fmla="*/ 251079 w 864076"/>
                  <a:gd name="connsiteY7" fmla="*/ 1877001 h 1877121"/>
                  <a:gd name="connsiteX8" fmla="*/ 370142 w 864076"/>
                  <a:gd name="connsiteY8" fmla="*/ 1719839 h 1877121"/>
                  <a:gd name="connsiteX9" fmla="*/ 289179 w 864076"/>
                  <a:gd name="connsiteY9" fmla="*/ 1581726 h 1877121"/>
                  <a:gd name="connsiteX10" fmla="*/ 327279 w 864076"/>
                  <a:gd name="connsiteY10" fmla="*/ 1295976 h 1877121"/>
                  <a:gd name="connsiteX11" fmla="*/ 393954 w 864076"/>
                  <a:gd name="connsiteY11" fmla="*/ 986414 h 1877121"/>
                  <a:gd name="connsiteX12" fmla="*/ 493967 w 864076"/>
                  <a:gd name="connsiteY12" fmla="*/ 1195964 h 1877121"/>
                  <a:gd name="connsiteX13" fmla="*/ 541592 w 864076"/>
                  <a:gd name="connsiteY13" fmla="*/ 1481714 h 1877121"/>
                  <a:gd name="connsiteX14" fmla="*/ 517779 w 864076"/>
                  <a:gd name="connsiteY14" fmla="*/ 1600776 h 1877121"/>
                  <a:gd name="connsiteX15" fmla="*/ 832104 w 864076"/>
                  <a:gd name="connsiteY15" fmla="*/ 1757939 h 1877121"/>
                  <a:gd name="connsiteX16" fmla="*/ 836867 w 864076"/>
                  <a:gd name="connsiteY16" fmla="*/ 1567439 h 1877121"/>
                  <a:gd name="connsiteX17" fmla="*/ 684467 w 864076"/>
                  <a:gd name="connsiteY17" fmla="*/ 1462664 h 1877121"/>
                  <a:gd name="connsiteX18" fmla="*/ 703517 w 864076"/>
                  <a:gd name="connsiteY18" fmla="*/ 1067376 h 1877121"/>
                  <a:gd name="connsiteX19" fmla="*/ 655892 w 864076"/>
                  <a:gd name="connsiteY19" fmla="*/ 495876 h 1877121"/>
                  <a:gd name="connsiteX20" fmla="*/ 560642 w 864076"/>
                  <a:gd name="connsiteY20" fmla="*/ 167264 h 1877121"/>
                  <a:gd name="connsiteX21" fmla="*/ 693992 w 864076"/>
                  <a:gd name="connsiteY21" fmla="*/ 510164 h 1877121"/>
                  <a:gd name="connsiteX22" fmla="*/ 736854 w 864076"/>
                  <a:gd name="connsiteY22" fmla="*/ 591126 h 1877121"/>
                  <a:gd name="connsiteX23" fmla="*/ 860679 w 864076"/>
                  <a:gd name="connsiteY23" fmla="*/ 610176 h 1877121"/>
                  <a:gd name="connsiteX24" fmla="*/ 736854 w 864076"/>
                  <a:gd name="connsiteY24" fmla="*/ 333951 h 1877121"/>
                  <a:gd name="connsiteX25" fmla="*/ 651129 w 864076"/>
                  <a:gd name="connsiteY25" fmla="*/ 14864 h 1877121"/>
                  <a:gd name="connsiteX0" fmla="*/ 648696 w 861643"/>
                  <a:gd name="connsiteY0" fmla="*/ 14864 h 1877121"/>
                  <a:gd name="connsiteX1" fmla="*/ 29572 w 861643"/>
                  <a:gd name="connsiteY1" fmla="*/ 110114 h 1877121"/>
                  <a:gd name="connsiteX2" fmla="*/ 81959 w 861643"/>
                  <a:gd name="connsiteY2" fmla="*/ 610176 h 1877121"/>
                  <a:gd name="connsiteX3" fmla="*/ 43859 w 861643"/>
                  <a:gd name="connsiteY3" fmla="*/ 829251 h 1877121"/>
                  <a:gd name="connsiteX4" fmla="*/ 86721 w 861643"/>
                  <a:gd name="connsiteY4" fmla="*/ 1391226 h 1877121"/>
                  <a:gd name="connsiteX5" fmla="*/ 72434 w 861643"/>
                  <a:gd name="connsiteY5" fmla="*/ 1624589 h 1877121"/>
                  <a:gd name="connsiteX6" fmla="*/ 67671 w 861643"/>
                  <a:gd name="connsiteY6" fmla="*/ 1743651 h 1877121"/>
                  <a:gd name="connsiteX7" fmla="*/ 248646 w 861643"/>
                  <a:gd name="connsiteY7" fmla="*/ 1877001 h 1877121"/>
                  <a:gd name="connsiteX8" fmla="*/ 367709 w 861643"/>
                  <a:gd name="connsiteY8" fmla="*/ 1719839 h 1877121"/>
                  <a:gd name="connsiteX9" fmla="*/ 286746 w 861643"/>
                  <a:gd name="connsiteY9" fmla="*/ 1581726 h 1877121"/>
                  <a:gd name="connsiteX10" fmla="*/ 324846 w 861643"/>
                  <a:gd name="connsiteY10" fmla="*/ 1295976 h 1877121"/>
                  <a:gd name="connsiteX11" fmla="*/ 391521 w 861643"/>
                  <a:gd name="connsiteY11" fmla="*/ 986414 h 1877121"/>
                  <a:gd name="connsiteX12" fmla="*/ 491534 w 861643"/>
                  <a:gd name="connsiteY12" fmla="*/ 1195964 h 1877121"/>
                  <a:gd name="connsiteX13" fmla="*/ 539159 w 861643"/>
                  <a:gd name="connsiteY13" fmla="*/ 1481714 h 1877121"/>
                  <a:gd name="connsiteX14" fmla="*/ 515346 w 861643"/>
                  <a:gd name="connsiteY14" fmla="*/ 1600776 h 1877121"/>
                  <a:gd name="connsiteX15" fmla="*/ 829671 w 861643"/>
                  <a:gd name="connsiteY15" fmla="*/ 1757939 h 1877121"/>
                  <a:gd name="connsiteX16" fmla="*/ 834434 w 861643"/>
                  <a:gd name="connsiteY16" fmla="*/ 1567439 h 1877121"/>
                  <a:gd name="connsiteX17" fmla="*/ 682034 w 861643"/>
                  <a:gd name="connsiteY17" fmla="*/ 1462664 h 1877121"/>
                  <a:gd name="connsiteX18" fmla="*/ 701084 w 861643"/>
                  <a:gd name="connsiteY18" fmla="*/ 1067376 h 1877121"/>
                  <a:gd name="connsiteX19" fmla="*/ 653459 w 861643"/>
                  <a:gd name="connsiteY19" fmla="*/ 495876 h 1877121"/>
                  <a:gd name="connsiteX20" fmla="*/ 558209 w 861643"/>
                  <a:gd name="connsiteY20" fmla="*/ 167264 h 1877121"/>
                  <a:gd name="connsiteX21" fmla="*/ 691559 w 861643"/>
                  <a:gd name="connsiteY21" fmla="*/ 510164 h 1877121"/>
                  <a:gd name="connsiteX22" fmla="*/ 734421 w 861643"/>
                  <a:gd name="connsiteY22" fmla="*/ 591126 h 1877121"/>
                  <a:gd name="connsiteX23" fmla="*/ 858246 w 861643"/>
                  <a:gd name="connsiteY23" fmla="*/ 610176 h 1877121"/>
                  <a:gd name="connsiteX24" fmla="*/ 734421 w 861643"/>
                  <a:gd name="connsiteY24" fmla="*/ 333951 h 1877121"/>
                  <a:gd name="connsiteX25" fmla="*/ 648696 w 861643"/>
                  <a:gd name="connsiteY25" fmla="*/ 14864 h 1877121"/>
                  <a:gd name="connsiteX0" fmla="*/ 648696 w 861643"/>
                  <a:gd name="connsiteY0" fmla="*/ 14864 h 1877452"/>
                  <a:gd name="connsiteX1" fmla="*/ 29572 w 861643"/>
                  <a:gd name="connsiteY1" fmla="*/ 110114 h 1877452"/>
                  <a:gd name="connsiteX2" fmla="*/ 81959 w 861643"/>
                  <a:gd name="connsiteY2" fmla="*/ 610176 h 1877452"/>
                  <a:gd name="connsiteX3" fmla="*/ 43859 w 861643"/>
                  <a:gd name="connsiteY3" fmla="*/ 829251 h 1877452"/>
                  <a:gd name="connsiteX4" fmla="*/ 86721 w 861643"/>
                  <a:gd name="connsiteY4" fmla="*/ 1391226 h 1877452"/>
                  <a:gd name="connsiteX5" fmla="*/ 72434 w 861643"/>
                  <a:gd name="connsiteY5" fmla="*/ 1624589 h 1877452"/>
                  <a:gd name="connsiteX6" fmla="*/ 101008 w 861643"/>
                  <a:gd name="connsiteY6" fmla="*/ 1762701 h 1877452"/>
                  <a:gd name="connsiteX7" fmla="*/ 248646 w 861643"/>
                  <a:gd name="connsiteY7" fmla="*/ 1877001 h 1877452"/>
                  <a:gd name="connsiteX8" fmla="*/ 367709 w 861643"/>
                  <a:gd name="connsiteY8" fmla="*/ 1719839 h 1877452"/>
                  <a:gd name="connsiteX9" fmla="*/ 286746 w 861643"/>
                  <a:gd name="connsiteY9" fmla="*/ 1581726 h 1877452"/>
                  <a:gd name="connsiteX10" fmla="*/ 324846 w 861643"/>
                  <a:gd name="connsiteY10" fmla="*/ 1295976 h 1877452"/>
                  <a:gd name="connsiteX11" fmla="*/ 391521 w 861643"/>
                  <a:gd name="connsiteY11" fmla="*/ 986414 h 1877452"/>
                  <a:gd name="connsiteX12" fmla="*/ 491534 w 861643"/>
                  <a:gd name="connsiteY12" fmla="*/ 1195964 h 1877452"/>
                  <a:gd name="connsiteX13" fmla="*/ 539159 w 861643"/>
                  <a:gd name="connsiteY13" fmla="*/ 1481714 h 1877452"/>
                  <a:gd name="connsiteX14" fmla="*/ 515346 w 861643"/>
                  <a:gd name="connsiteY14" fmla="*/ 1600776 h 1877452"/>
                  <a:gd name="connsiteX15" fmla="*/ 829671 w 861643"/>
                  <a:gd name="connsiteY15" fmla="*/ 1757939 h 1877452"/>
                  <a:gd name="connsiteX16" fmla="*/ 834434 w 861643"/>
                  <a:gd name="connsiteY16" fmla="*/ 1567439 h 1877452"/>
                  <a:gd name="connsiteX17" fmla="*/ 682034 w 861643"/>
                  <a:gd name="connsiteY17" fmla="*/ 1462664 h 1877452"/>
                  <a:gd name="connsiteX18" fmla="*/ 701084 w 861643"/>
                  <a:gd name="connsiteY18" fmla="*/ 1067376 h 1877452"/>
                  <a:gd name="connsiteX19" fmla="*/ 653459 w 861643"/>
                  <a:gd name="connsiteY19" fmla="*/ 495876 h 1877452"/>
                  <a:gd name="connsiteX20" fmla="*/ 558209 w 861643"/>
                  <a:gd name="connsiteY20" fmla="*/ 167264 h 1877452"/>
                  <a:gd name="connsiteX21" fmla="*/ 691559 w 861643"/>
                  <a:gd name="connsiteY21" fmla="*/ 510164 h 1877452"/>
                  <a:gd name="connsiteX22" fmla="*/ 734421 w 861643"/>
                  <a:gd name="connsiteY22" fmla="*/ 591126 h 1877452"/>
                  <a:gd name="connsiteX23" fmla="*/ 858246 w 861643"/>
                  <a:gd name="connsiteY23" fmla="*/ 610176 h 1877452"/>
                  <a:gd name="connsiteX24" fmla="*/ 734421 w 861643"/>
                  <a:gd name="connsiteY24" fmla="*/ 333951 h 1877452"/>
                  <a:gd name="connsiteX25" fmla="*/ 648696 w 861643"/>
                  <a:gd name="connsiteY25" fmla="*/ 14864 h 1877452"/>
                  <a:gd name="connsiteX0" fmla="*/ 648696 w 861643"/>
                  <a:gd name="connsiteY0" fmla="*/ 14864 h 1877078"/>
                  <a:gd name="connsiteX1" fmla="*/ 29572 w 861643"/>
                  <a:gd name="connsiteY1" fmla="*/ 110114 h 1877078"/>
                  <a:gd name="connsiteX2" fmla="*/ 81959 w 861643"/>
                  <a:gd name="connsiteY2" fmla="*/ 610176 h 1877078"/>
                  <a:gd name="connsiteX3" fmla="*/ 43859 w 861643"/>
                  <a:gd name="connsiteY3" fmla="*/ 829251 h 1877078"/>
                  <a:gd name="connsiteX4" fmla="*/ 86721 w 861643"/>
                  <a:gd name="connsiteY4" fmla="*/ 1391226 h 1877078"/>
                  <a:gd name="connsiteX5" fmla="*/ 72434 w 861643"/>
                  <a:gd name="connsiteY5" fmla="*/ 1624589 h 1877078"/>
                  <a:gd name="connsiteX6" fmla="*/ 101008 w 861643"/>
                  <a:gd name="connsiteY6" fmla="*/ 1762701 h 1877078"/>
                  <a:gd name="connsiteX7" fmla="*/ 248646 w 861643"/>
                  <a:gd name="connsiteY7" fmla="*/ 1877001 h 1877078"/>
                  <a:gd name="connsiteX8" fmla="*/ 401046 w 861643"/>
                  <a:gd name="connsiteY8" fmla="*/ 1776989 h 1877078"/>
                  <a:gd name="connsiteX9" fmla="*/ 286746 w 861643"/>
                  <a:gd name="connsiteY9" fmla="*/ 1581726 h 1877078"/>
                  <a:gd name="connsiteX10" fmla="*/ 324846 w 861643"/>
                  <a:gd name="connsiteY10" fmla="*/ 1295976 h 1877078"/>
                  <a:gd name="connsiteX11" fmla="*/ 391521 w 861643"/>
                  <a:gd name="connsiteY11" fmla="*/ 986414 h 1877078"/>
                  <a:gd name="connsiteX12" fmla="*/ 491534 w 861643"/>
                  <a:gd name="connsiteY12" fmla="*/ 1195964 h 1877078"/>
                  <a:gd name="connsiteX13" fmla="*/ 539159 w 861643"/>
                  <a:gd name="connsiteY13" fmla="*/ 1481714 h 1877078"/>
                  <a:gd name="connsiteX14" fmla="*/ 515346 w 861643"/>
                  <a:gd name="connsiteY14" fmla="*/ 1600776 h 1877078"/>
                  <a:gd name="connsiteX15" fmla="*/ 829671 w 861643"/>
                  <a:gd name="connsiteY15" fmla="*/ 1757939 h 1877078"/>
                  <a:gd name="connsiteX16" fmla="*/ 834434 w 861643"/>
                  <a:gd name="connsiteY16" fmla="*/ 1567439 h 1877078"/>
                  <a:gd name="connsiteX17" fmla="*/ 682034 w 861643"/>
                  <a:gd name="connsiteY17" fmla="*/ 1462664 h 1877078"/>
                  <a:gd name="connsiteX18" fmla="*/ 701084 w 861643"/>
                  <a:gd name="connsiteY18" fmla="*/ 1067376 h 1877078"/>
                  <a:gd name="connsiteX19" fmla="*/ 653459 w 861643"/>
                  <a:gd name="connsiteY19" fmla="*/ 495876 h 1877078"/>
                  <a:gd name="connsiteX20" fmla="*/ 558209 w 861643"/>
                  <a:gd name="connsiteY20" fmla="*/ 167264 h 1877078"/>
                  <a:gd name="connsiteX21" fmla="*/ 691559 w 861643"/>
                  <a:gd name="connsiteY21" fmla="*/ 510164 h 1877078"/>
                  <a:gd name="connsiteX22" fmla="*/ 734421 w 861643"/>
                  <a:gd name="connsiteY22" fmla="*/ 591126 h 1877078"/>
                  <a:gd name="connsiteX23" fmla="*/ 858246 w 861643"/>
                  <a:gd name="connsiteY23" fmla="*/ 610176 h 1877078"/>
                  <a:gd name="connsiteX24" fmla="*/ 734421 w 861643"/>
                  <a:gd name="connsiteY24" fmla="*/ 333951 h 1877078"/>
                  <a:gd name="connsiteX25" fmla="*/ 648696 w 861643"/>
                  <a:gd name="connsiteY25" fmla="*/ 14864 h 1877078"/>
                  <a:gd name="connsiteX0" fmla="*/ 648696 w 861643"/>
                  <a:gd name="connsiteY0" fmla="*/ 14864 h 1891352"/>
                  <a:gd name="connsiteX1" fmla="*/ 29572 w 861643"/>
                  <a:gd name="connsiteY1" fmla="*/ 110114 h 1891352"/>
                  <a:gd name="connsiteX2" fmla="*/ 81959 w 861643"/>
                  <a:gd name="connsiteY2" fmla="*/ 610176 h 1891352"/>
                  <a:gd name="connsiteX3" fmla="*/ 43859 w 861643"/>
                  <a:gd name="connsiteY3" fmla="*/ 829251 h 1891352"/>
                  <a:gd name="connsiteX4" fmla="*/ 86721 w 861643"/>
                  <a:gd name="connsiteY4" fmla="*/ 1391226 h 1891352"/>
                  <a:gd name="connsiteX5" fmla="*/ 72434 w 861643"/>
                  <a:gd name="connsiteY5" fmla="*/ 1624589 h 1891352"/>
                  <a:gd name="connsiteX6" fmla="*/ 101008 w 861643"/>
                  <a:gd name="connsiteY6" fmla="*/ 1762701 h 1891352"/>
                  <a:gd name="connsiteX7" fmla="*/ 301033 w 861643"/>
                  <a:gd name="connsiteY7" fmla="*/ 1891289 h 1891352"/>
                  <a:gd name="connsiteX8" fmla="*/ 401046 w 861643"/>
                  <a:gd name="connsiteY8" fmla="*/ 1776989 h 1891352"/>
                  <a:gd name="connsiteX9" fmla="*/ 286746 w 861643"/>
                  <a:gd name="connsiteY9" fmla="*/ 1581726 h 1891352"/>
                  <a:gd name="connsiteX10" fmla="*/ 324846 w 861643"/>
                  <a:gd name="connsiteY10" fmla="*/ 1295976 h 1891352"/>
                  <a:gd name="connsiteX11" fmla="*/ 391521 w 861643"/>
                  <a:gd name="connsiteY11" fmla="*/ 986414 h 1891352"/>
                  <a:gd name="connsiteX12" fmla="*/ 491534 w 861643"/>
                  <a:gd name="connsiteY12" fmla="*/ 1195964 h 1891352"/>
                  <a:gd name="connsiteX13" fmla="*/ 539159 w 861643"/>
                  <a:gd name="connsiteY13" fmla="*/ 1481714 h 1891352"/>
                  <a:gd name="connsiteX14" fmla="*/ 515346 w 861643"/>
                  <a:gd name="connsiteY14" fmla="*/ 1600776 h 1891352"/>
                  <a:gd name="connsiteX15" fmla="*/ 829671 w 861643"/>
                  <a:gd name="connsiteY15" fmla="*/ 1757939 h 1891352"/>
                  <a:gd name="connsiteX16" fmla="*/ 834434 w 861643"/>
                  <a:gd name="connsiteY16" fmla="*/ 1567439 h 1891352"/>
                  <a:gd name="connsiteX17" fmla="*/ 682034 w 861643"/>
                  <a:gd name="connsiteY17" fmla="*/ 1462664 h 1891352"/>
                  <a:gd name="connsiteX18" fmla="*/ 701084 w 861643"/>
                  <a:gd name="connsiteY18" fmla="*/ 1067376 h 1891352"/>
                  <a:gd name="connsiteX19" fmla="*/ 653459 w 861643"/>
                  <a:gd name="connsiteY19" fmla="*/ 495876 h 1891352"/>
                  <a:gd name="connsiteX20" fmla="*/ 558209 w 861643"/>
                  <a:gd name="connsiteY20" fmla="*/ 167264 h 1891352"/>
                  <a:gd name="connsiteX21" fmla="*/ 691559 w 861643"/>
                  <a:gd name="connsiteY21" fmla="*/ 510164 h 1891352"/>
                  <a:gd name="connsiteX22" fmla="*/ 734421 w 861643"/>
                  <a:gd name="connsiteY22" fmla="*/ 591126 h 1891352"/>
                  <a:gd name="connsiteX23" fmla="*/ 858246 w 861643"/>
                  <a:gd name="connsiteY23" fmla="*/ 610176 h 1891352"/>
                  <a:gd name="connsiteX24" fmla="*/ 734421 w 861643"/>
                  <a:gd name="connsiteY24" fmla="*/ 333951 h 1891352"/>
                  <a:gd name="connsiteX25" fmla="*/ 648696 w 861643"/>
                  <a:gd name="connsiteY25" fmla="*/ 14864 h 1891352"/>
                  <a:gd name="connsiteX0" fmla="*/ 648696 w 861643"/>
                  <a:gd name="connsiteY0" fmla="*/ 14864 h 1891352"/>
                  <a:gd name="connsiteX1" fmla="*/ 29572 w 861643"/>
                  <a:gd name="connsiteY1" fmla="*/ 110114 h 1891352"/>
                  <a:gd name="connsiteX2" fmla="*/ 81959 w 861643"/>
                  <a:gd name="connsiteY2" fmla="*/ 610176 h 1891352"/>
                  <a:gd name="connsiteX3" fmla="*/ 43859 w 861643"/>
                  <a:gd name="connsiteY3" fmla="*/ 829251 h 1891352"/>
                  <a:gd name="connsiteX4" fmla="*/ 86721 w 861643"/>
                  <a:gd name="connsiteY4" fmla="*/ 1391226 h 1891352"/>
                  <a:gd name="connsiteX5" fmla="*/ 72434 w 861643"/>
                  <a:gd name="connsiteY5" fmla="*/ 1624589 h 1891352"/>
                  <a:gd name="connsiteX6" fmla="*/ 101008 w 861643"/>
                  <a:gd name="connsiteY6" fmla="*/ 1762701 h 1891352"/>
                  <a:gd name="connsiteX7" fmla="*/ 301033 w 861643"/>
                  <a:gd name="connsiteY7" fmla="*/ 1891289 h 1891352"/>
                  <a:gd name="connsiteX8" fmla="*/ 401046 w 861643"/>
                  <a:gd name="connsiteY8" fmla="*/ 1776989 h 1891352"/>
                  <a:gd name="connsiteX9" fmla="*/ 286746 w 861643"/>
                  <a:gd name="connsiteY9" fmla="*/ 1581726 h 1891352"/>
                  <a:gd name="connsiteX10" fmla="*/ 324846 w 861643"/>
                  <a:gd name="connsiteY10" fmla="*/ 1295976 h 1891352"/>
                  <a:gd name="connsiteX11" fmla="*/ 391521 w 861643"/>
                  <a:gd name="connsiteY11" fmla="*/ 986414 h 1891352"/>
                  <a:gd name="connsiteX12" fmla="*/ 491534 w 861643"/>
                  <a:gd name="connsiteY12" fmla="*/ 1195964 h 1891352"/>
                  <a:gd name="connsiteX13" fmla="*/ 539159 w 861643"/>
                  <a:gd name="connsiteY13" fmla="*/ 1481714 h 1891352"/>
                  <a:gd name="connsiteX14" fmla="*/ 515346 w 861643"/>
                  <a:gd name="connsiteY14" fmla="*/ 1600776 h 1891352"/>
                  <a:gd name="connsiteX15" fmla="*/ 829671 w 861643"/>
                  <a:gd name="connsiteY15" fmla="*/ 1757939 h 1891352"/>
                  <a:gd name="connsiteX16" fmla="*/ 834434 w 861643"/>
                  <a:gd name="connsiteY16" fmla="*/ 1567439 h 1891352"/>
                  <a:gd name="connsiteX17" fmla="*/ 682034 w 861643"/>
                  <a:gd name="connsiteY17" fmla="*/ 1462664 h 1891352"/>
                  <a:gd name="connsiteX18" fmla="*/ 701084 w 861643"/>
                  <a:gd name="connsiteY18" fmla="*/ 1067376 h 1891352"/>
                  <a:gd name="connsiteX19" fmla="*/ 653459 w 861643"/>
                  <a:gd name="connsiteY19" fmla="*/ 495876 h 1891352"/>
                  <a:gd name="connsiteX20" fmla="*/ 558209 w 861643"/>
                  <a:gd name="connsiteY20" fmla="*/ 167264 h 1891352"/>
                  <a:gd name="connsiteX21" fmla="*/ 691559 w 861643"/>
                  <a:gd name="connsiteY21" fmla="*/ 510164 h 1891352"/>
                  <a:gd name="connsiteX22" fmla="*/ 734421 w 861643"/>
                  <a:gd name="connsiteY22" fmla="*/ 591126 h 1891352"/>
                  <a:gd name="connsiteX23" fmla="*/ 858246 w 861643"/>
                  <a:gd name="connsiteY23" fmla="*/ 610176 h 1891352"/>
                  <a:gd name="connsiteX24" fmla="*/ 734421 w 861643"/>
                  <a:gd name="connsiteY24" fmla="*/ 333951 h 1891352"/>
                  <a:gd name="connsiteX25" fmla="*/ 648696 w 861643"/>
                  <a:gd name="connsiteY25" fmla="*/ 14864 h 189135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688350 w 858434"/>
                  <a:gd name="connsiteY21" fmla="*/ 518374 h 1899562"/>
                  <a:gd name="connsiteX22" fmla="*/ 731212 w 858434"/>
                  <a:gd name="connsiteY22" fmla="*/ 599336 h 1899562"/>
                  <a:gd name="connsiteX23" fmla="*/ 855037 w 858434"/>
                  <a:gd name="connsiteY23" fmla="*/ 618386 h 1899562"/>
                  <a:gd name="connsiteX24" fmla="*/ 731212 w 858434"/>
                  <a:gd name="connsiteY24" fmla="*/ 342161 h 1899562"/>
                  <a:gd name="connsiteX25" fmla="*/ 597862 w 858434"/>
                  <a:gd name="connsiteY25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688350 w 858434"/>
                  <a:gd name="connsiteY21" fmla="*/ 518374 h 1899562"/>
                  <a:gd name="connsiteX22" fmla="*/ 702637 w 858434"/>
                  <a:gd name="connsiteY22" fmla="*/ 585049 h 1899562"/>
                  <a:gd name="connsiteX23" fmla="*/ 855037 w 858434"/>
                  <a:gd name="connsiteY23" fmla="*/ 618386 h 1899562"/>
                  <a:gd name="connsiteX24" fmla="*/ 731212 w 858434"/>
                  <a:gd name="connsiteY24" fmla="*/ 342161 h 1899562"/>
                  <a:gd name="connsiteX25" fmla="*/ 597862 w 858434"/>
                  <a:gd name="connsiteY25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02637 w 858434"/>
                  <a:gd name="connsiteY21" fmla="*/ 58504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02637 w 858434"/>
                  <a:gd name="connsiteY21" fmla="*/ 58504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02637 w 858434"/>
                  <a:gd name="connsiteY21" fmla="*/ 58504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02637 w 858434"/>
                  <a:gd name="connsiteY21" fmla="*/ 58504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02637 w 858434"/>
                  <a:gd name="connsiteY21" fmla="*/ 58504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693112 w 858434"/>
                  <a:gd name="connsiteY21" fmla="*/ 57552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697875 w 858434"/>
                  <a:gd name="connsiteY21" fmla="*/ 580286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16925 w 858434"/>
                  <a:gd name="connsiteY21" fmla="*/ 5898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02637 w 858434"/>
                  <a:gd name="connsiteY21" fmla="*/ 499323 h 1899562"/>
                  <a:gd name="connsiteX22" fmla="*/ 716925 w 858434"/>
                  <a:gd name="connsiteY22" fmla="*/ 589811 h 1899562"/>
                  <a:gd name="connsiteX23" fmla="*/ 855037 w 858434"/>
                  <a:gd name="connsiteY23" fmla="*/ 618386 h 1899562"/>
                  <a:gd name="connsiteX24" fmla="*/ 731212 w 858434"/>
                  <a:gd name="connsiteY24" fmla="*/ 342161 h 1899562"/>
                  <a:gd name="connsiteX25" fmla="*/ 597862 w 858434"/>
                  <a:gd name="connsiteY25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50250 w 858434"/>
                  <a:gd name="connsiteY19" fmla="*/ 504086 h 1899562"/>
                  <a:gd name="connsiteX20" fmla="*/ 555000 w 858434"/>
                  <a:gd name="connsiteY20" fmla="*/ 175474 h 1899562"/>
                  <a:gd name="connsiteX21" fmla="*/ 716925 w 858434"/>
                  <a:gd name="connsiteY21" fmla="*/ 5898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555000 w 858434"/>
                  <a:gd name="connsiteY20" fmla="*/ 175474 h 1899562"/>
                  <a:gd name="connsiteX21" fmla="*/ 716925 w 858434"/>
                  <a:gd name="connsiteY21" fmla="*/ 5898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555000 w 858434"/>
                  <a:gd name="connsiteY20" fmla="*/ 175474 h 1899562"/>
                  <a:gd name="connsiteX21" fmla="*/ 693113 w 858434"/>
                  <a:gd name="connsiteY21" fmla="*/ 58504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555000 w 858434"/>
                  <a:gd name="connsiteY20" fmla="*/ 175474 h 1899562"/>
                  <a:gd name="connsiteX21" fmla="*/ 693113 w 858434"/>
                  <a:gd name="connsiteY21" fmla="*/ 58504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555000 w 858434"/>
                  <a:gd name="connsiteY20" fmla="*/ 175474 h 1899562"/>
                  <a:gd name="connsiteX21" fmla="*/ 669300 w 858434"/>
                  <a:gd name="connsiteY21" fmla="*/ 5564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555000 w 858434"/>
                  <a:gd name="connsiteY20" fmla="*/ 175474 h 1899562"/>
                  <a:gd name="connsiteX21" fmla="*/ 650250 w 858434"/>
                  <a:gd name="connsiteY21" fmla="*/ 6326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21650 w 858434"/>
                  <a:gd name="connsiteY20" fmla="*/ 242149 h 1899562"/>
                  <a:gd name="connsiteX21" fmla="*/ 650250 w 858434"/>
                  <a:gd name="connsiteY21" fmla="*/ 6326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650250 w 858434"/>
                  <a:gd name="connsiteY21" fmla="*/ 6326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521662 w 858434"/>
                  <a:gd name="connsiteY21" fmla="*/ 351685 h 1899562"/>
                  <a:gd name="connsiteX22" fmla="*/ 650250 w 858434"/>
                  <a:gd name="connsiteY22" fmla="*/ 632674 h 1899562"/>
                  <a:gd name="connsiteX23" fmla="*/ 855037 w 858434"/>
                  <a:gd name="connsiteY23" fmla="*/ 618386 h 1899562"/>
                  <a:gd name="connsiteX24" fmla="*/ 731212 w 858434"/>
                  <a:gd name="connsiteY24" fmla="*/ 342161 h 1899562"/>
                  <a:gd name="connsiteX25" fmla="*/ 597862 w 858434"/>
                  <a:gd name="connsiteY25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350212 w 858434"/>
                  <a:gd name="connsiteY21" fmla="*/ 418360 h 1899562"/>
                  <a:gd name="connsiteX22" fmla="*/ 650250 w 858434"/>
                  <a:gd name="connsiteY22" fmla="*/ 632674 h 1899562"/>
                  <a:gd name="connsiteX23" fmla="*/ 855037 w 858434"/>
                  <a:gd name="connsiteY23" fmla="*/ 618386 h 1899562"/>
                  <a:gd name="connsiteX24" fmla="*/ 731212 w 858434"/>
                  <a:gd name="connsiteY24" fmla="*/ 342161 h 1899562"/>
                  <a:gd name="connsiteX25" fmla="*/ 597862 w 858434"/>
                  <a:gd name="connsiteY25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350212 w 858434"/>
                  <a:gd name="connsiteY21" fmla="*/ 418360 h 1899562"/>
                  <a:gd name="connsiteX22" fmla="*/ 650250 w 858434"/>
                  <a:gd name="connsiteY22" fmla="*/ 632674 h 1899562"/>
                  <a:gd name="connsiteX23" fmla="*/ 855037 w 858434"/>
                  <a:gd name="connsiteY23" fmla="*/ 618386 h 1899562"/>
                  <a:gd name="connsiteX24" fmla="*/ 731212 w 858434"/>
                  <a:gd name="connsiteY24" fmla="*/ 342161 h 1899562"/>
                  <a:gd name="connsiteX25" fmla="*/ 597862 w 858434"/>
                  <a:gd name="connsiteY25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650250 w 858434"/>
                  <a:gd name="connsiteY21" fmla="*/ 6326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650250 w 858434"/>
                  <a:gd name="connsiteY21" fmla="*/ 6326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650250 w 858434"/>
                  <a:gd name="connsiteY21" fmla="*/ 6326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650250 w 858434"/>
                  <a:gd name="connsiteY21" fmla="*/ 632674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683588 w 858434"/>
                  <a:gd name="connsiteY21" fmla="*/ 642199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602625 w 858434"/>
                  <a:gd name="connsiteY21" fmla="*/ 68506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26438 w 858434"/>
                  <a:gd name="connsiteY19" fmla="*/ 485036 h 1899562"/>
                  <a:gd name="connsiteX20" fmla="*/ 478800 w 858434"/>
                  <a:gd name="connsiteY20" fmla="*/ 223099 h 1899562"/>
                  <a:gd name="connsiteX21" fmla="*/ 721688 w 858434"/>
                  <a:gd name="connsiteY21" fmla="*/ 6279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721688 w 858434"/>
                  <a:gd name="connsiteY21" fmla="*/ 6279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721688 w 858434"/>
                  <a:gd name="connsiteY21" fmla="*/ 6279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721688 w 858434"/>
                  <a:gd name="connsiteY21" fmla="*/ 6279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721688 w 858434"/>
                  <a:gd name="connsiteY21" fmla="*/ 6279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721688 w 858434"/>
                  <a:gd name="connsiteY21" fmla="*/ 627911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678826 w 858434"/>
                  <a:gd name="connsiteY21" fmla="*/ 604098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678826 w 858434"/>
                  <a:gd name="connsiteY21" fmla="*/ 604098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478800 w 858434"/>
                  <a:gd name="connsiteY20" fmla="*/ 223099 h 1899562"/>
                  <a:gd name="connsiteX21" fmla="*/ 650251 w 858434"/>
                  <a:gd name="connsiteY21" fmla="*/ 589810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540712 w 858434"/>
                  <a:gd name="connsiteY20" fmla="*/ 265961 h 1899562"/>
                  <a:gd name="connsiteX21" fmla="*/ 650251 w 858434"/>
                  <a:gd name="connsiteY21" fmla="*/ 589810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540712 w 858434"/>
                  <a:gd name="connsiteY20" fmla="*/ 265961 h 1899562"/>
                  <a:gd name="connsiteX21" fmla="*/ 650251 w 858434"/>
                  <a:gd name="connsiteY21" fmla="*/ 589810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  <a:gd name="connsiteX0" fmla="*/ 597862 w 858434"/>
                  <a:gd name="connsiteY0" fmla="*/ 13549 h 1899562"/>
                  <a:gd name="connsiteX1" fmla="*/ 26363 w 858434"/>
                  <a:gd name="connsiteY1" fmla="*/ 118324 h 1899562"/>
                  <a:gd name="connsiteX2" fmla="*/ 78750 w 858434"/>
                  <a:gd name="connsiteY2" fmla="*/ 618386 h 1899562"/>
                  <a:gd name="connsiteX3" fmla="*/ 40650 w 858434"/>
                  <a:gd name="connsiteY3" fmla="*/ 837461 h 1899562"/>
                  <a:gd name="connsiteX4" fmla="*/ 83512 w 858434"/>
                  <a:gd name="connsiteY4" fmla="*/ 1399436 h 1899562"/>
                  <a:gd name="connsiteX5" fmla="*/ 69225 w 858434"/>
                  <a:gd name="connsiteY5" fmla="*/ 1632799 h 1899562"/>
                  <a:gd name="connsiteX6" fmla="*/ 97799 w 858434"/>
                  <a:gd name="connsiteY6" fmla="*/ 1770911 h 1899562"/>
                  <a:gd name="connsiteX7" fmla="*/ 297824 w 858434"/>
                  <a:gd name="connsiteY7" fmla="*/ 1899499 h 1899562"/>
                  <a:gd name="connsiteX8" fmla="*/ 397837 w 858434"/>
                  <a:gd name="connsiteY8" fmla="*/ 1785199 h 1899562"/>
                  <a:gd name="connsiteX9" fmla="*/ 283537 w 858434"/>
                  <a:gd name="connsiteY9" fmla="*/ 1589936 h 1899562"/>
                  <a:gd name="connsiteX10" fmla="*/ 321637 w 858434"/>
                  <a:gd name="connsiteY10" fmla="*/ 1304186 h 1899562"/>
                  <a:gd name="connsiteX11" fmla="*/ 388312 w 858434"/>
                  <a:gd name="connsiteY11" fmla="*/ 994624 h 1899562"/>
                  <a:gd name="connsiteX12" fmla="*/ 488325 w 858434"/>
                  <a:gd name="connsiteY12" fmla="*/ 1204174 h 1899562"/>
                  <a:gd name="connsiteX13" fmla="*/ 535950 w 858434"/>
                  <a:gd name="connsiteY13" fmla="*/ 1489924 h 1899562"/>
                  <a:gd name="connsiteX14" fmla="*/ 512137 w 858434"/>
                  <a:gd name="connsiteY14" fmla="*/ 1608986 h 1899562"/>
                  <a:gd name="connsiteX15" fmla="*/ 826462 w 858434"/>
                  <a:gd name="connsiteY15" fmla="*/ 1766149 h 1899562"/>
                  <a:gd name="connsiteX16" fmla="*/ 831225 w 858434"/>
                  <a:gd name="connsiteY16" fmla="*/ 1575649 h 1899562"/>
                  <a:gd name="connsiteX17" fmla="*/ 678825 w 858434"/>
                  <a:gd name="connsiteY17" fmla="*/ 1470874 h 1899562"/>
                  <a:gd name="connsiteX18" fmla="*/ 697875 w 858434"/>
                  <a:gd name="connsiteY18" fmla="*/ 1075586 h 1899562"/>
                  <a:gd name="connsiteX19" fmla="*/ 607388 w 858434"/>
                  <a:gd name="connsiteY19" fmla="*/ 499323 h 1899562"/>
                  <a:gd name="connsiteX20" fmla="*/ 540712 w 858434"/>
                  <a:gd name="connsiteY20" fmla="*/ 265961 h 1899562"/>
                  <a:gd name="connsiteX21" fmla="*/ 650251 w 858434"/>
                  <a:gd name="connsiteY21" fmla="*/ 589810 h 1899562"/>
                  <a:gd name="connsiteX22" fmla="*/ 855037 w 858434"/>
                  <a:gd name="connsiteY22" fmla="*/ 618386 h 1899562"/>
                  <a:gd name="connsiteX23" fmla="*/ 731212 w 858434"/>
                  <a:gd name="connsiteY23" fmla="*/ 342161 h 1899562"/>
                  <a:gd name="connsiteX24" fmla="*/ 597862 w 858434"/>
                  <a:gd name="connsiteY24" fmla="*/ 13549 h 1899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58434" h="1899562">
                    <a:moveTo>
                      <a:pt x="597862" y="13549"/>
                    </a:moveTo>
                    <a:cubicBezTo>
                      <a:pt x="480387" y="-23757"/>
                      <a:pt x="112882" y="17518"/>
                      <a:pt x="26363" y="118324"/>
                    </a:cubicBezTo>
                    <a:cubicBezTo>
                      <a:pt x="-60156" y="219130"/>
                      <a:pt x="95419" y="450905"/>
                      <a:pt x="78750" y="618386"/>
                    </a:cubicBezTo>
                    <a:cubicBezTo>
                      <a:pt x="81131" y="738242"/>
                      <a:pt x="39856" y="707286"/>
                      <a:pt x="40650" y="837461"/>
                    </a:cubicBezTo>
                    <a:cubicBezTo>
                      <a:pt x="41444" y="967636"/>
                      <a:pt x="78750" y="1266880"/>
                      <a:pt x="83512" y="1399436"/>
                    </a:cubicBezTo>
                    <a:cubicBezTo>
                      <a:pt x="88274" y="1531992"/>
                      <a:pt x="66844" y="1570887"/>
                      <a:pt x="69225" y="1632799"/>
                    </a:cubicBezTo>
                    <a:cubicBezTo>
                      <a:pt x="71606" y="1694711"/>
                      <a:pt x="59699" y="1726461"/>
                      <a:pt x="97799" y="1770911"/>
                    </a:cubicBezTo>
                    <a:cubicBezTo>
                      <a:pt x="135899" y="1815361"/>
                      <a:pt x="247818" y="1897118"/>
                      <a:pt x="297824" y="1899499"/>
                    </a:cubicBezTo>
                    <a:cubicBezTo>
                      <a:pt x="347830" y="1901880"/>
                      <a:pt x="400218" y="1836793"/>
                      <a:pt x="397837" y="1785199"/>
                    </a:cubicBezTo>
                    <a:cubicBezTo>
                      <a:pt x="395456" y="1733605"/>
                      <a:pt x="296237" y="1670105"/>
                      <a:pt x="283537" y="1589936"/>
                    </a:cubicBezTo>
                    <a:cubicBezTo>
                      <a:pt x="270837" y="1509767"/>
                      <a:pt x="304175" y="1403405"/>
                      <a:pt x="321637" y="1304186"/>
                    </a:cubicBezTo>
                    <a:cubicBezTo>
                      <a:pt x="339099" y="1204967"/>
                      <a:pt x="360531" y="1011293"/>
                      <a:pt x="388312" y="994624"/>
                    </a:cubicBezTo>
                    <a:cubicBezTo>
                      <a:pt x="416093" y="977955"/>
                      <a:pt x="463719" y="1121624"/>
                      <a:pt x="488325" y="1204174"/>
                    </a:cubicBezTo>
                    <a:cubicBezTo>
                      <a:pt x="512931" y="1286724"/>
                      <a:pt x="531981" y="1422455"/>
                      <a:pt x="535950" y="1489924"/>
                    </a:cubicBezTo>
                    <a:cubicBezTo>
                      <a:pt x="539919" y="1557393"/>
                      <a:pt x="463718" y="1562949"/>
                      <a:pt x="512137" y="1608986"/>
                    </a:cubicBezTo>
                    <a:cubicBezTo>
                      <a:pt x="560556" y="1655023"/>
                      <a:pt x="773281" y="1771705"/>
                      <a:pt x="826462" y="1766149"/>
                    </a:cubicBezTo>
                    <a:cubicBezTo>
                      <a:pt x="879643" y="1760593"/>
                      <a:pt x="855831" y="1624861"/>
                      <a:pt x="831225" y="1575649"/>
                    </a:cubicBezTo>
                    <a:cubicBezTo>
                      <a:pt x="806619" y="1526437"/>
                      <a:pt x="701050" y="1554218"/>
                      <a:pt x="678825" y="1470874"/>
                    </a:cubicBezTo>
                    <a:cubicBezTo>
                      <a:pt x="656600" y="1387530"/>
                      <a:pt x="709781" y="1237511"/>
                      <a:pt x="697875" y="1075586"/>
                    </a:cubicBezTo>
                    <a:cubicBezTo>
                      <a:pt x="685969" y="913661"/>
                      <a:pt x="633582" y="634261"/>
                      <a:pt x="607388" y="499323"/>
                    </a:cubicBezTo>
                    <a:cubicBezTo>
                      <a:pt x="581194" y="364386"/>
                      <a:pt x="593101" y="410424"/>
                      <a:pt x="540712" y="265961"/>
                    </a:cubicBezTo>
                    <a:cubicBezTo>
                      <a:pt x="639931" y="414392"/>
                      <a:pt x="620882" y="519166"/>
                      <a:pt x="650251" y="589810"/>
                    </a:cubicBezTo>
                    <a:cubicBezTo>
                      <a:pt x="675651" y="609654"/>
                      <a:pt x="841544" y="659661"/>
                      <a:pt x="855037" y="618386"/>
                    </a:cubicBezTo>
                    <a:cubicBezTo>
                      <a:pt x="868530" y="577111"/>
                      <a:pt x="766137" y="441380"/>
                      <a:pt x="731212" y="342161"/>
                    </a:cubicBezTo>
                    <a:cubicBezTo>
                      <a:pt x="696287" y="242942"/>
                      <a:pt x="677237" y="50855"/>
                      <a:pt x="597862" y="135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" name="Freeform 49"/>
              <p:cNvSpPr/>
              <p:nvPr/>
            </p:nvSpPr>
            <p:spPr>
              <a:xfrm>
                <a:off x="2494585" y="3075551"/>
                <a:ext cx="677659" cy="1341346"/>
              </a:xfrm>
              <a:custGeom>
                <a:avLst/>
                <a:gdLst>
                  <a:gd name="connsiteX0" fmla="*/ 47803 w 595609"/>
                  <a:gd name="connsiteY0" fmla="*/ 111719 h 1178938"/>
                  <a:gd name="connsiteX1" fmla="*/ 9703 w 595609"/>
                  <a:gd name="connsiteY1" fmla="*/ 292694 h 1178938"/>
                  <a:gd name="connsiteX2" fmla="*/ 157340 w 595609"/>
                  <a:gd name="connsiteY2" fmla="*/ 587969 h 1178938"/>
                  <a:gd name="connsiteX3" fmla="*/ 143053 w 595609"/>
                  <a:gd name="connsiteY3" fmla="*/ 878481 h 1178938"/>
                  <a:gd name="connsiteX4" fmla="*/ 285928 w 595609"/>
                  <a:gd name="connsiteY4" fmla="*/ 1178519 h 1178938"/>
                  <a:gd name="connsiteX5" fmla="*/ 595490 w 595609"/>
                  <a:gd name="connsiteY5" fmla="*/ 811806 h 1178938"/>
                  <a:gd name="connsiteX6" fmla="*/ 319265 w 595609"/>
                  <a:gd name="connsiteY6" fmla="*/ 45044 h 1178938"/>
                  <a:gd name="connsiteX7" fmla="*/ 47803 w 595609"/>
                  <a:gd name="connsiteY7" fmla="*/ 111719 h 117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5609" h="1178938">
                    <a:moveTo>
                      <a:pt x="47803" y="111719"/>
                    </a:moveTo>
                    <a:cubicBezTo>
                      <a:pt x="-3791" y="152994"/>
                      <a:pt x="-8553" y="213319"/>
                      <a:pt x="9703" y="292694"/>
                    </a:cubicBezTo>
                    <a:cubicBezTo>
                      <a:pt x="27959" y="372069"/>
                      <a:pt x="135115" y="490338"/>
                      <a:pt x="157340" y="587969"/>
                    </a:cubicBezTo>
                    <a:cubicBezTo>
                      <a:pt x="179565" y="685600"/>
                      <a:pt x="121622" y="780056"/>
                      <a:pt x="143053" y="878481"/>
                    </a:cubicBezTo>
                    <a:cubicBezTo>
                      <a:pt x="164484" y="976906"/>
                      <a:pt x="210522" y="1189631"/>
                      <a:pt x="285928" y="1178519"/>
                    </a:cubicBezTo>
                    <a:cubicBezTo>
                      <a:pt x="361334" y="1167407"/>
                      <a:pt x="589934" y="1000718"/>
                      <a:pt x="595490" y="811806"/>
                    </a:cubicBezTo>
                    <a:cubicBezTo>
                      <a:pt x="601046" y="622894"/>
                      <a:pt x="411340" y="161725"/>
                      <a:pt x="319265" y="45044"/>
                    </a:cubicBezTo>
                    <a:cubicBezTo>
                      <a:pt x="227190" y="-71637"/>
                      <a:pt x="99397" y="70444"/>
                      <a:pt x="47803" y="11171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5" name="Oval 50"/>
              <p:cNvSpPr/>
              <p:nvPr/>
            </p:nvSpPr>
            <p:spPr bwMode="auto">
              <a:xfrm rot="11665717">
                <a:off x="2258677" y="2235491"/>
                <a:ext cx="1020536" cy="1020536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Freeform 51"/>
              <p:cNvSpPr/>
              <p:nvPr/>
            </p:nvSpPr>
            <p:spPr>
              <a:xfrm>
                <a:off x="3625155" y="3347364"/>
                <a:ext cx="1115199" cy="423168"/>
              </a:xfrm>
              <a:custGeom>
                <a:avLst/>
                <a:gdLst>
                  <a:gd name="connsiteX0" fmla="*/ 63771 w 980173"/>
                  <a:gd name="connsiteY0" fmla="*/ 125228 h 371932"/>
                  <a:gd name="connsiteX1" fmla="*/ 440008 w 980173"/>
                  <a:gd name="connsiteY1" fmla="*/ 68078 h 371932"/>
                  <a:gd name="connsiteX2" fmla="*/ 606696 w 980173"/>
                  <a:gd name="connsiteY2" fmla="*/ 68078 h 371932"/>
                  <a:gd name="connsiteX3" fmla="*/ 782908 w 980173"/>
                  <a:gd name="connsiteY3" fmla="*/ 1403 h 371932"/>
                  <a:gd name="connsiteX4" fmla="*/ 973408 w 980173"/>
                  <a:gd name="connsiteY4" fmla="*/ 139516 h 371932"/>
                  <a:gd name="connsiteX5" fmla="*/ 901971 w 980173"/>
                  <a:gd name="connsiteY5" fmla="*/ 258578 h 371932"/>
                  <a:gd name="connsiteX6" fmla="*/ 568596 w 980173"/>
                  <a:gd name="connsiteY6" fmla="*/ 206191 h 371932"/>
                  <a:gd name="connsiteX7" fmla="*/ 230458 w 980173"/>
                  <a:gd name="connsiteY7" fmla="*/ 349066 h 371932"/>
                  <a:gd name="connsiteX8" fmla="*/ 16146 w 980173"/>
                  <a:gd name="connsiteY8" fmla="*/ 349066 h 371932"/>
                  <a:gd name="connsiteX9" fmla="*/ 63771 w 980173"/>
                  <a:gd name="connsiteY9" fmla="*/ 125228 h 371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0173" h="371932">
                    <a:moveTo>
                      <a:pt x="63771" y="125228"/>
                    </a:moveTo>
                    <a:cubicBezTo>
                      <a:pt x="134415" y="78397"/>
                      <a:pt x="349521" y="77603"/>
                      <a:pt x="440008" y="68078"/>
                    </a:cubicBezTo>
                    <a:cubicBezTo>
                      <a:pt x="530496" y="58553"/>
                      <a:pt x="549546" y="79190"/>
                      <a:pt x="606696" y="68078"/>
                    </a:cubicBezTo>
                    <a:cubicBezTo>
                      <a:pt x="663846" y="56965"/>
                      <a:pt x="721789" y="-10503"/>
                      <a:pt x="782908" y="1403"/>
                    </a:cubicBezTo>
                    <a:cubicBezTo>
                      <a:pt x="844027" y="13309"/>
                      <a:pt x="953564" y="96654"/>
                      <a:pt x="973408" y="139516"/>
                    </a:cubicBezTo>
                    <a:cubicBezTo>
                      <a:pt x="993252" y="182378"/>
                      <a:pt x="969440" y="247466"/>
                      <a:pt x="901971" y="258578"/>
                    </a:cubicBezTo>
                    <a:cubicBezTo>
                      <a:pt x="834502" y="269690"/>
                      <a:pt x="680515" y="191110"/>
                      <a:pt x="568596" y="206191"/>
                    </a:cubicBezTo>
                    <a:cubicBezTo>
                      <a:pt x="456677" y="221272"/>
                      <a:pt x="322533" y="325254"/>
                      <a:pt x="230458" y="349066"/>
                    </a:cubicBezTo>
                    <a:cubicBezTo>
                      <a:pt x="138383" y="372878"/>
                      <a:pt x="44721" y="385578"/>
                      <a:pt x="16146" y="349066"/>
                    </a:cubicBezTo>
                    <a:cubicBezTo>
                      <a:pt x="-12429" y="312554"/>
                      <a:pt x="-6873" y="172059"/>
                      <a:pt x="63771" y="12522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" name="Oval 52"/>
              <p:cNvSpPr/>
              <p:nvPr/>
            </p:nvSpPr>
            <p:spPr bwMode="auto">
              <a:xfrm rot="12814372">
                <a:off x="3655584" y="1729951"/>
                <a:ext cx="864915" cy="864915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" name="Oval 53"/>
              <p:cNvSpPr/>
              <p:nvPr/>
            </p:nvSpPr>
            <p:spPr bwMode="auto">
              <a:xfrm rot="7744790">
                <a:off x="6095159" y="2230929"/>
                <a:ext cx="964859" cy="964860"/>
              </a:xfrm>
              <a:prstGeom prst="ellipse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Oval 54"/>
              <p:cNvSpPr/>
              <p:nvPr/>
            </p:nvSpPr>
            <p:spPr bwMode="auto">
              <a:xfrm rot="3230376">
                <a:off x="2680975" y="3068424"/>
                <a:ext cx="1025847" cy="1025847"/>
              </a:xfrm>
              <a:prstGeom prst="ellipse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" name="Freeform 55"/>
              <p:cNvSpPr/>
              <p:nvPr/>
            </p:nvSpPr>
            <p:spPr>
              <a:xfrm>
                <a:off x="3906686" y="5918969"/>
                <a:ext cx="382002" cy="470341"/>
              </a:xfrm>
              <a:custGeom>
                <a:avLst/>
                <a:gdLst>
                  <a:gd name="connsiteX0" fmla="*/ 3897 w 175659"/>
                  <a:gd name="connsiteY0" fmla="*/ 64578 h 390098"/>
                  <a:gd name="connsiteX1" fmla="*/ 61047 w 175659"/>
                  <a:gd name="connsiteY1" fmla="*/ 7428 h 390098"/>
                  <a:gd name="connsiteX2" fmla="*/ 175347 w 175659"/>
                  <a:gd name="connsiteY2" fmla="*/ 169353 h 390098"/>
                  <a:gd name="connsiteX3" fmla="*/ 22947 w 175659"/>
                  <a:gd name="connsiteY3" fmla="*/ 388428 h 390098"/>
                  <a:gd name="connsiteX4" fmla="*/ 3897 w 175659"/>
                  <a:gd name="connsiteY4" fmla="*/ 64578 h 390098"/>
                  <a:gd name="connsiteX0" fmla="*/ 41752 w 213514"/>
                  <a:gd name="connsiteY0" fmla="*/ 65557 h 424168"/>
                  <a:gd name="connsiteX1" fmla="*/ 98902 w 213514"/>
                  <a:gd name="connsiteY1" fmla="*/ 8407 h 424168"/>
                  <a:gd name="connsiteX2" fmla="*/ 213202 w 213514"/>
                  <a:gd name="connsiteY2" fmla="*/ 170332 h 424168"/>
                  <a:gd name="connsiteX3" fmla="*/ 8414 w 213514"/>
                  <a:gd name="connsiteY3" fmla="*/ 422745 h 424168"/>
                  <a:gd name="connsiteX4" fmla="*/ 41752 w 213514"/>
                  <a:gd name="connsiteY4" fmla="*/ 65557 h 424168"/>
                  <a:gd name="connsiteX0" fmla="*/ 113805 w 285567"/>
                  <a:gd name="connsiteY0" fmla="*/ 65264 h 414413"/>
                  <a:gd name="connsiteX1" fmla="*/ 170955 w 285567"/>
                  <a:gd name="connsiteY1" fmla="*/ 8114 h 414413"/>
                  <a:gd name="connsiteX2" fmla="*/ 285255 w 285567"/>
                  <a:gd name="connsiteY2" fmla="*/ 170039 h 414413"/>
                  <a:gd name="connsiteX3" fmla="*/ 4267 w 285567"/>
                  <a:gd name="connsiteY3" fmla="*/ 412927 h 414413"/>
                  <a:gd name="connsiteX4" fmla="*/ 113805 w 285567"/>
                  <a:gd name="connsiteY4" fmla="*/ 65264 h 414413"/>
                  <a:gd name="connsiteX0" fmla="*/ 163988 w 335750"/>
                  <a:gd name="connsiteY0" fmla="*/ 65264 h 413393"/>
                  <a:gd name="connsiteX1" fmla="*/ 221138 w 335750"/>
                  <a:gd name="connsiteY1" fmla="*/ 8114 h 413393"/>
                  <a:gd name="connsiteX2" fmla="*/ 335438 w 335750"/>
                  <a:gd name="connsiteY2" fmla="*/ 170039 h 413393"/>
                  <a:gd name="connsiteX3" fmla="*/ 54450 w 335750"/>
                  <a:gd name="connsiteY3" fmla="*/ 412927 h 413393"/>
                  <a:gd name="connsiteX4" fmla="*/ 163988 w 335750"/>
                  <a:gd name="connsiteY4" fmla="*/ 65264 h 41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750" h="413393">
                    <a:moveTo>
                      <a:pt x="163988" y="65264"/>
                    </a:moveTo>
                    <a:cubicBezTo>
                      <a:pt x="191769" y="-2205"/>
                      <a:pt x="192563" y="-9348"/>
                      <a:pt x="221138" y="8114"/>
                    </a:cubicBezTo>
                    <a:cubicBezTo>
                      <a:pt x="249713" y="25576"/>
                      <a:pt x="341788" y="106539"/>
                      <a:pt x="335438" y="170039"/>
                    </a:cubicBezTo>
                    <a:cubicBezTo>
                      <a:pt x="329088" y="233539"/>
                      <a:pt x="214788" y="424040"/>
                      <a:pt x="54450" y="412927"/>
                    </a:cubicBezTo>
                    <a:cubicBezTo>
                      <a:pt x="-105888" y="401814"/>
                      <a:pt x="136207" y="132733"/>
                      <a:pt x="163988" y="6526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1" name="Freeform 56"/>
              <p:cNvSpPr/>
              <p:nvPr/>
            </p:nvSpPr>
            <p:spPr>
              <a:xfrm>
                <a:off x="3440057" y="5765643"/>
                <a:ext cx="144466" cy="488876"/>
              </a:xfrm>
              <a:custGeom>
                <a:avLst/>
                <a:gdLst>
                  <a:gd name="connsiteX0" fmla="*/ 2619 w 126974"/>
                  <a:gd name="connsiteY0" fmla="*/ 85725 h 429684"/>
                  <a:gd name="connsiteX1" fmla="*/ 59769 w 126974"/>
                  <a:gd name="connsiteY1" fmla="*/ 0 h 429684"/>
                  <a:gd name="connsiteX2" fmla="*/ 126444 w 126974"/>
                  <a:gd name="connsiteY2" fmla="*/ 171450 h 429684"/>
                  <a:gd name="connsiteX3" fmla="*/ 21669 w 126974"/>
                  <a:gd name="connsiteY3" fmla="*/ 428625 h 429684"/>
                  <a:gd name="connsiteX4" fmla="*/ 2619 w 126974"/>
                  <a:gd name="connsiteY4" fmla="*/ 85725 h 429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974" h="429684">
                    <a:moveTo>
                      <a:pt x="2619" y="85725"/>
                    </a:moveTo>
                    <a:cubicBezTo>
                      <a:pt x="8969" y="14288"/>
                      <a:pt x="39132" y="-14287"/>
                      <a:pt x="59769" y="0"/>
                    </a:cubicBezTo>
                    <a:cubicBezTo>
                      <a:pt x="80406" y="14287"/>
                      <a:pt x="132794" y="100013"/>
                      <a:pt x="126444" y="171450"/>
                    </a:cubicBezTo>
                    <a:cubicBezTo>
                      <a:pt x="120094" y="242887"/>
                      <a:pt x="42306" y="446087"/>
                      <a:pt x="21669" y="428625"/>
                    </a:cubicBezTo>
                    <a:cubicBezTo>
                      <a:pt x="1032" y="411163"/>
                      <a:pt x="-3731" y="157162"/>
                      <a:pt x="2619" y="8572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2" name="Freeform 57"/>
              <p:cNvSpPr/>
              <p:nvPr/>
            </p:nvSpPr>
            <p:spPr>
              <a:xfrm>
                <a:off x="4643110" y="2419575"/>
                <a:ext cx="1416662" cy="860087"/>
              </a:xfrm>
              <a:custGeom>
                <a:avLst/>
                <a:gdLst>
                  <a:gd name="connsiteX0" fmla="*/ 2504 w 1246508"/>
                  <a:gd name="connsiteY0" fmla="*/ 654932 h 755949"/>
                  <a:gd name="connsiteX1" fmla="*/ 45367 w 1246508"/>
                  <a:gd name="connsiteY1" fmla="*/ 593020 h 755949"/>
                  <a:gd name="connsiteX2" fmla="*/ 207292 w 1246508"/>
                  <a:gd name="connsiteY2" fmla="*/ 359657 h 755949"/>
                  <a:gd name="connsiteX3" fmla="*/ 445417 w 1246508"/>
                  <a:gd name="connsiteY3" fmla="*/ 88195 h 755949"/>
                  <a:gd name="connsiteX4" fmla="*/ 626392 w 1246508"/>
                  <a:gd name="connsiteY4" fmla="*/ 35807 h 755949"/>
                  <a:gd name="connsiteX5" fmla="*/ 931192 w 1246508"/>
                  <a:gd name="connsiteY5" fmla="*/ 7232 h 755949"/>
                  <a:gd name="connsiteX6" fmla="*/ 1159792 w 1246508"/>
                  <a:gd name="connsiteY6" fmla="*/ 173920 h 755949"/>
                  <a:gd name="connsiteX7" fmla="*/ 1207417 w 1246508"/>
                  <a:gd name="connsiteY7" fmla="*/ 502532 h 755949"/>
                  <a:gd name="connsiteX8" fmla="*/ 1240754 w 1246508"/>
                  <a:gd name="connsiteY8" fmla="*/ 578732 h 755949"/>
                  <a:gd name="connsiteX9" fmla="*/ 1083592 w 1246508"/>
                  <a:gd name="connsiteY9" fmla="*/ 602545 h 755949"/>
                  <a:gd name="connsiteX10" fmla="*/ 1021679 w 1246508"/>
                  <a:gd name="connsiteY10" fmla="*/ 426332 h 755949"/>
                  <a:gd name="connsiteX11" fmla="*/ 988342 w 1246508"/>
                  <a:gd name="connsiteY11" fmla="*/ 378707 h 755949"/>
                  <a:gd name="connsiteX12" fmla="*/ 1026442 w 1246508"/>
                  <a:gd name="connsiteY12" fmla="*/ 626357 h 755949"/>
                  <a:gd name="connsiteX13" fmla="*/ 712117 w 1246508"/>
                  <a:gd name="connsiteY13" fmla="*/ 650170 h 755949"/>
                  <a:gd name="connsiteX14" fmla="*/ 421604 w 1246508"/>
                  <a:gd name="connsiteY14" fmla="*/ 716845 h 755949"/>
                  <a:gd name="connsiteX15" fmla="*/ 507329 w 1246508"/>
                  <a:gd name="connsiteY15" fmla="*/ 521582 h 755949"/>
                  <a:gd name="connsiteX16" fmla="*/ 478754 w 1246508"/>
                  <a:gd name="connsiteY16" fmla="*/ 359657 h 755949"/>
                  <a:gd name="connsiteX17" fmla="*/ 250154 w 1246508"/>
                  <a:gd name="connsiteY17" fmla="*/ 602545 h 755949"/>
                  <a:gd name="connsiteX18" fmla="*/ 135854 w 1246508"/>
                  <a:gd name="connsiteY18" fmla="*/ 754945 h 755949"/>
                  <a:gd name="connsiteX19" fmla="*/ 2504 w 1246508"/>
                  <a:gd name="connsiteY19" fmla="*/ 654932 h 755949"/>
                  <a:gd name="connsiteX0" fmla="*/ 2504 w 1246508"/>
                  <a:gd name="connsiteY0" fmla="*/ 654932 h 755949"/>
                  <a:gd name="connsiteX1" fmla="*/ 45367 w 1246508"/>
                  <a:gd name="connsiteY1" fmla="*/ 593020 h 755949"/>
                  <a:gd name="connsiteX2" fmla="*/ 207292 w 1246508"/>
                  <a:gd name="connsiteY2" fmla="*/ 359657 h 755949"/>
                  <a:gd name="connsiteX3" fmla="*/ 445417 w 1246508"/>
                  <a:gd name="connsiteY3" fmla="*/ 88195 h 755949"/>
                  <a:gd name="connsiteX4" fmla="*/ 626392 w 1246508"/>
                  <a:gd name="connsiteY4" fmla="*/ 35807 h 755949"/>
                  <a:gd name="connsiteX5" fmla="*/ 931192 w 1246508"/>
                  <a:gd name="connsiteY5" fmla="*/ 7232 h 755949"/>
                  <a:gd name="connsiteX6" fmla="*/ 1159792 w 1246508"/>
                  <a:gd name="connsiteY6" fmla="*/ 173920 h 755949"/>
                  <a:gd name="connsiteX7" fmla="*/ 1207417 w 1246508"/>
                  <a:gd name="connsiteY7" fmla="*/ 502532 h 755949"/>
                  <a:gd name="connsiteX8" fmla="*/ 1240754 w 1246508"/>
                  <a:gd name="connsiteY8" fmla="*/ 578732 h 755949"/>
                  <a:gd name="connsiteX9" fmla="*/ 1083592 w 1246508"/>
                  <a:gd name="connsiteY9" fmla="*/ 602545 h 755949"/>
                  <a:gd name="connsiteX10" fmla="*/ 1021679 w 1246508"/>
                  <a:gd name="connsiteY10" fmla="*/ 426332 h 755949"/>
                  <a:gd name="connsiteX11" fmla="*/ 988342 w 1246508"/>
                  <a:gd name="connsiteY11" fmla="*/ 378707 h 755949"/>
                  <a:gd name="connsiteX12" fmla="*/ 1026442 w 1246508"/>
                  <a:gd name="connsiteY12" fmla="*/ 626357 h 755949"/>
                  <a:gd name="connsiteX13" fmla="*/ 712117 w 1246508"/>
                  <a:gd name="connsiteY13" fmla="*/ 650170 h 755949"/>
                  <a:gd name="connsiteX14" fmla="*/ 421604 w 1246508"/>
                  <a:gd name="connsiteY14" fmla="*/ 716845 h 755949"/>
                  <a:gd name="connsiteX15" fmla="*/ 464466 w 1246508"/>
                  <a:gd name="connsiteY15" fmla="*/ 512057 h 755949"/>
                  <a:gd name="connsiteX16" fmla="*/ 478754 w 1246508"/>
                  <a:gd name="connsiteY16" fmla="*/ 359657 h 755949"/>
                  <a:gd name="connsiteX17" fmla="*/ 250154 w 1246508"/>
                  <a:gd name="connsiteY17" fmla="*/ 602545 h 755949"/>
                  <a:gd name="connsiteX18" fmla="*/ 135854 w 1246508"/>
                  <a:gd name="connsiteY18" fmla="*/ 754945 h 755949"/>
                  <a:gd name="connsiteX19" fmla="*/ 2504 w 1246508"/>
                  <a:gd name="connsiteY19" fmla="*/ 654932 h 755949"/>
                  <a:gd name="connsiteX0" fmla="*/ 2504 w 1245135"/>
                  <a:gd name="connsiteY0" fmla="*/ 654932 h 755949"/>
                  <a:gd name="connsiteX1" fmla="*/ 45367 w 1245135"/>
                  <a:gd name="connsiteY1" fmla="*/ 593020 h 755949"/>
                  <a:gd name="connsiteX2" fmla="*/ 207292 w 1245135"/>
                  <a:gd name="connsiteY2" fmla="*/ 359657 h 755949"/>
                  <a:gd name="connsiteX3" fmla="*/ 445417 w 1245135"/>
                  <a:gd name="connsiteY3" fmla="*/ 88195 h 755949"/>
                  <a:gd name="connsiteX4" fmla="*/ 626392 w 1245135"/>
                  <a:gd name="connsiteY4" fmla="*/ 35807 h 755949"/>
                  <a:gd name="connsiteX5" fmla="*/ 931192 w 1245135"/>
                  <a:gd name="connsiteY5" fmla="*/ 7232 h 755949"/>
                  <a:gd name="connsiteX6" fmla="*/ 1159792 w 1245135"/>
                  <a:gd name="connsiteY6" fmla="*/ 173920 h 755949"/>
                  <a:gd name="connsiteX7" fmla="*/ 1197892 w 1245135"/>
                  <a:gd name="connsiteY7" fmla="*/ 478719 h 755949"/>
                  <a:gd name="connsiteX8" fmla="*/ 1240754 w 1245135"/>
                  <a:gd name="connsiteY8" fmla="*/ 578732 h 755949"/>
                  <a:gd name="connsiteX9" fmla="*/ 1083592 w 1245135"/>
                  <a:gd name="connsiteY9" fmla="*/ 602545 h 755949"/>
                  <a:gd name="connsiteX10" fmla="*/ 1021679 w 1245135"/>
                  <a:gd name="connsiteY10" fmla="*/ 426332 h 755949"/>
                  <a:gd name="connsiteX11" fmla="*/ 988342 w 1245135"/>
                  <a:gd name="connsiteY11" fmla="*/ 378707 h 755949"/>
                  <a:gd name="connsiteX12" fmla="*/ 1026442 w 1245135"/>
                  <a:gd name="connsiteY12" fmla="*/ 626357 h 755949"/>
                  <a:gd name="connsiteX13" fmla="*/ 712117 w 1245135"/>
                  <a:gd name="connsiteY13" fmla="*/ 650170 h 755949"/>
                  <a:gd name="connsiteX14" fmla="*/ 421604 w 1245135"/>
                  <a:gd name="connsiteY14" fmla="*/ 716845 h 755949"/>
                  <a:gd name="connsiteX15" fmla="*/ 464466 w 1245135"/>
                  <a:gd name="connsiteY15" fmla="*/ 512057 h 755949"/>
                  <a:gd name="connsiteX16" fmla="*/ 478754 w 1245135"/>
                  <a:gd name="connsiteY16" fmla="*/ 359657 h 755949"/>
                  <a:gd name="connsiteX17" fmla="*/ 250154 w 1245135"/>
                  <a:gd name="connsiteY17" fmla="*/ 602545 h 755949"/>
                  <a:gd name="connsiteX18" fmla="*/ 135854 w 1245135"/>
                  <a:gd name="connsiteY18" fmla="*/ 754945 h 755949"/>
                  <a:gd name="connsiteX19" fmla="*/ 2504 w 1245135"/>
                  <a:gd name="connsiteY19" fmla="*/ 654932 h 755949"/>
                  <a:gd name="connsiteX0" fmla="*/ 2504 w 1245135"/>
                  <a:gd name="connsiteY0" fmla="*/ 654932 h 755949"/>
                  <a:gd name="connsiteX1" fmla="*/ 45367 w 1245135"/>
                  <a:gd name="connsiteY1" fmla="*/ 593020 h 755949"/>
                  <a:gd name="connsiteX2" fmla="*/ 207292 w 1245135"/>
                  <a:gd name="connsiteY2" fmla="*/ 359657 h 755949"/>
                  <a:gd name="connsiteX3" fmla="*/ 445417 w 1245135"/>
                  <a:gd name="connsiteY3" fmla="*/ 88195 h 755949"/>
                  <a:gd name="connsiteX4" fmla="*/ 626392 w 1245135"/>
                  <a:gd name="connsiteY4" fmla="*/ 35807 h 755949"/>
                  <a:gd name="connsiteX5" fmla="*/ 931192 w 1245135"/>
                  <a:gd name="connsiteY5" fmla="*/ 7232 h 755949"/>
                  <a:gd name="connsiteX6" fmla="*/ 1159792 w 1245135"/>
                  <a:gd name="connsiteY6" fmla="*/ 173920 h 755949"/>
                  <a:gd name="connsiteX7" fmla="*/ 1197892 w 1245135"/>
                  <a:gd name="connsiteY7" fmla="*/ 478719 h 755949"/>
                  <a:gd name="connsiteX8" fmla="*/ 1240754 w 1245135"/>
                  <a:gd name="connsiteY8" fmla="*/ 578732 h 755949"/>
                  <a:gd name="connsiteX9" fmla="*/ 1083592 w 1245135"/>
                  <a:gd name="connsiteY9" fmla="*/ 602545 h 755949"/>
                  <a:gd name="connsiteX10" fmla="*/ 1021679 w 1245135"/>
                  <a:gd name="connsiteY10" fmla="*/ 426332 h 755949"/>
                  <a:gd name="connsiteX11" fmla="*/ 988342 w 1245135"/>
                  <a:gd name="connsiteY11" fmla="*/ 378707 h 755949"/>
                  <a:gd name="connsiteX12" fmla="*/ 1026442 w 1245135"/>
                  <a:gd name="connsiteY12" fmla="*/ 626357 h 755949"/>
                  <a:gd name="connsiteX13" fmla="*/ 702592 w 1245135"/>
                  <a:gd name="connsiteY13" fmla="*/ 683507 h 755949"/>
                  <a:gd name="connsiteX14" fmla="*/ 421604 w 1245135"/>
                  <a:gd name="connsiteY14" fmla="*/ 716845 h 755949"/>
                  <a:gd name="connsiteX15" fmla="*/ 464466 w 1245135"/>
                  <a:gd name="connsiteY15" fmla="*/ 512057 h 755949"/>
                  <a:gd name="connsiteX16" fmla="*/ 478754 w 1245135"/>
                  <a:gd name="connsiteY16" fmla="*/ 359657 h 755949"/>
                  <a:gd name="connsiteX17" fmla="*/ 250154 w 1245135"/>
                  <a:gd name="connsiteY17" fmla="*/ 602545 h 755949"/>
                  <a:gd name="connsiteX18" fmla="*/ 135854 w 1245135"/>
                  <a:gd name="connsiteY18" fmla="*/ 754945 h 755949"/>
                  <a:gd name="connsiteX19" fmla="*/ 2504 w 1245135"/>
                  <a:gd name="connsiteY19" fmla="*/ 654932 h 755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45135" h="755949">
                    <a:moveTo>
                      <a:pt x="2504" y="654932"/>
                    </a:moveTo>
                    <a:cubicBezTo>
                      <a:pt x="-12577" y="627945"/>
                      <a:pt x="45367" y="593020"/>
                      <a:pt x="45367" y="593020"/>
                    </a:cubicBezTo>
                    <a:cubicBezTo>
                      <a:pt x="79498" y="543808"/>
                      <a:pt x="140617" y="443794"/>
                      <a:pt x="207292" y="359657"/>
                    </a:cubicBezTo>
                    <a:cubicBezTo>
                      <a:pt x="273967" y="275519"/>
                      <a:pt x="375567" y="142170"/>
                      <a:pt x="445417" y="88195"/>
                    </a:cubicBezTo>
                    <a:cubicBezTo>
                      <a:pt x="515267" y="34220"/>
                      <a:pt x="545430" y="49301"/>
                      <a:pt x="626392" y="35807"/>
                    </a:cubicBezTo>
                    <a:cubicBezTo>
                      <a:pt x="707354" y="22313"/>
                      <a:pt x="842292" y="-15787"/>
                      <a:pt x="931192" y="7232"/>
                    </a:cubicBezTo>
                    <a:cubicBezTo>
                      <a:pt x="1020092" y="30251"/>
                      <a:pt x="1115342" y="95339"/>
                      <a:pt x="1159792" y="173920"/>
                    </a:cubicBezTo>
                    <a:cubicBezTo>
                      <a:pt x="1204242" y="252501"/>
                      <a:pt x="1184398" y="411250"/>
                      <a:pt x="1197892" y="478719"/>
                    </a:cubicBezTo>
                    <a:cubicBezTo>
                      <a:pt x="1211386" y="546188"/>
                      <a:pt x="1259804" y="558094"/>
                      <a:pt x="1240754" y="578732"/>
                    </a:cubicBezTo>
                    <a:cubicBezTo>
                      <a:pt x="1221704" y="599370"/>
                      <a:pt x="1120104" y="627945"/>
                      <a:pt x="1083592" y="602545"/>
                    </a:cubicBezTo>
                    <a:cubicBezTo>
                      <a:pt x="1047080" y="577145"/>
                      <a:pt x="1037554" y="463638"/>
                      <a:pt x="1021679" y="426332"/>
                    </a:cubicBezTo>
                    <a:cubicBezTo>
                      <a:pt x="1005804" y="389026"/>
                      <a:pt x="987548" y="345370"/>
                      <a:pt x="988342" y="378707"/>
                    </a:cubicBezTo>
                    <a:cubicBezTo>
                      <a:pt x="989136" y="412044"/>
                      <a:pt x="1074067" y="575557"/>
                      <a:pt x="1026442" y="626357"/>
                    </a:cubicBezTo>
                    <a:cubicBezTo>
                      <a:pt x="978817" y="677157"/>
                      <a:pt x="803398" y="668426"/>
                      <a:pt x="702592" y="683507"/>
                    </a:cubicBezTo>
                    <a:cubicBezTo>
                      <a:pt x="601786" y="698588"/>
                      <a:pt x="461292" y="745420"/>
                      <a:pt x="421604" y="716845"/>
                    </a:cubicBezTo>
                    <a:cubicBezTo>
                      <a:pt x="381916" y="688270"/>
                      <a:pt x="454941" y="571588"/>
                      <a:pt x="464466" y="512057"/>
                    </a:cubicBezTo>
                    <a:cubicBezTo>
                      <a:pt x="473991" y="452526"/>
                      <a:pt x="514473" y="344576"/>
                      <a:pt x="478754" y="359657"/>
                    </a:cubicBezTo>
                    <a:cubicBezTo>
                      <a:pt x="443035" y="374738"/>
                      <a:pt x="307304" y="536664"/>
                      <a:pt x="250154" y="602545"/>
                    </a:cubicBezTo>
                    <a:cubicBezTo>
                      <a:pt x="193004" y="668426"/>
                      <a:pt x="178716" y="743833"/>
                      <a:pt x="135854" y="754945"/>
                    </a:cubicBezTo>
                    <a:cubicBezTo>
                      <a:pt x="92992" y="766057"/>
                      <a:pt x="17585" y="681919"/>
                      <a:pt x="2504" y="6549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Freeform 58"/>
              <p:cNvSpPr/>
              <p:nvPr/>
            </p:nvSpPr>
            <p:spPr>
              <a:xfrm>
                <a:off x="2881887" y="4486860"/>
                <a:ext cx="287971" cy="1032925"/>
              </a:xfrm>
              <a:custGeom>
                <a:avLst/>
                <a:gdLst>
                  <a:gd name="connsiteX0" fmla="*/ 36172 w 174153"/>
                  <a:gd name="connsiteY0" fmla="*/ 14504 h 164599"/>
                  <a:gd name="connsiteX1" fmla="*/ 7597 w 174153"/>
                  <a:gd name="connsiteY1" fmla="*/ 100229 h 164599"/>
                  <a:gd name="connsiteX2" fmla="*/ 169522 w 174153"/>
                  <a:gd name="connsiteY2" fmla="*/ 162141 h 164599"/>
                  <a:gd name="connsiteX3" fmla="*/ 121897 w 174153"/>
                  <a:gd name="connsiteY3" fmla="*/ 14504 h 164599"/>
                  <a:gd name="connsiteX4" fmla="*/ 36172 w 174153"/>
                  <a:gd name="connsiteY4" fmla="*/ 14504 h 164599"/>
                  <a:gd name="connsiteX0" fmla="*/ 6207 w 216636"/>
                  <a:gd name="connsiteY0" fmla="*/ 3396 h 206246"/>
                  <a:gd name="connsiteX1" fmla="*/ 49070 w 216636"/>
                  <a:gd name="connsiteY1" fmla="*/ 141508 h 206246"/>
                  <a:gd name="connsiteX2" fmla="*/ 210995 w 216636"/>
                  <a:gd name="connsiteY2" fmla="*/ 203420 h 206246"/>
                  <a:gd name="connsiteX3" fmla="*/ 163370 w 216636"/>
                  <a:gd name="connsiteY3" fmla="*/ 55783 h 206246"/>
                  <a:gd name="connsiteX4" fmla="*/ 6207 w 216636"/>
                  <a:gd name="connsiteY4" fmla="*/ 3396 h 206246"/>
                  <a:gd name="connsiteX0" fmla="*/ 9156 w 231559"/>
                  <a:gd name="connsiteY0" fmla="*/ 5780 h 208630"/>
                  <a:gd name="connsiteX1" fmla="*/ 52019 w 231559"/>
                  <a:gd name="connsiteY1" fmla="*/ 143892 h 208630"/>
                  <a:gd name="connsiteX2" fmla="*/ 213944 w 231559"/>
                  <a:gd name="connsiteY2" fmla="*/ 205804 h 208630"/>
                  <a:gd name="connsiteX3" fmla="*/ 209181 w 231559"/>
                  <a:gd name="connsiteY3" fmla="*/ 43879 h 208630"/>
                  <a:gd name="connsiteX4" fmla="*/ 9156 w 231559"/>
                  <a:gd name="connsiteY4" fmla="*/ 5780 h 208630"/>
                  <a:gd name="connsiteX0" fmla="*/ 9805 w 227133"/>
                  <a:gd name="connsiteY0" fmla="*/ 4090 h 226149"/>
                  <a:gd name="connsiteX1" fmla="*/ 47905 w 227133"/>
                  <a:gd name="connsiteY1" fmla="*/ 161252 h 226149"/>
                  <a:gd name="connsiteX2" fmla="*/ 209830 w 227133"/>
                  <a:gd name="connsiteY2" fmla="*/ 223164 h 226149"/>
                  <a:gd name="connsiteX3" fmla="*/ 205067 w 227133"/>
                  <a:gd name="connsiteY3" fmla="*/ 61239 h 226149"/>
                  <a:gd name="connsiteX4" fmla="*/ 9805 w 227133"/>
                  <a:gd name="connsiteY4" fmla="*/ 4090 h 226149"/>
                  <a:gd name="connsiteX0" fmla="*/ 12194 w 253104"/>
                  <a:gd name="connsiteY0" fmla="*/ 20839 h 242898"/>
                  <a:gd name="connsiteX1" fmla="*/ 50294 w 253104"/>
                  <a:gd name="connsiteY1" fmla="*/ 178001 h 242898"/>
                  <a:gd name="connsiteX2" fmla="*/ 212219 w 253104"/>
                  <a:gd name="connsiteY2" fmla="*/ 239913 h 242898"/>
                  <a:gd name="connsiteX3" fmla="*/ 240793 w 253104"/>
                  <a:gd name="connsiteY3" fmla="*/ 25601 h 242898"/>
                  <a:gd name="connsiteX4" fmla="*/ 12194 w 253104"/>
                  <a:gd name="connsiteY4" fmla="*/ 20839 h 242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3104" h="242898">
                    <a:moveTo>
                      <a:pt x="12194" y="20839"/>
                    </a:moveTo>
                    <a:cubicBezTo>
                      <a:pt x="-19556" y="46239"/>
                      <a:pt x="16957" y="141489"/>
                      <a:pt x="50294" y="178001"/>
                    </a:cubicBezTo>
                    <a:cubicBezTo>
                      <a:pt x="83631" y="214513"/>
                      <a:pt x="193169" y="254201"/>
                      <a:pt x="212219" y="239913"/>
                    </a:cubicBezTo>
                    <a:cubicBezTo>
                      <a:pt x="231269" y="225626"/>
                      <a:pt x="274130" y="62113"/>
                      <a:pt x="240793" y="25601"/>
                    </a:cubicBezTo>
                    <a:cubicBezTo>
                      <a:pt x="207456" y="-10911"/>
                      <a:pt x="43944" y="-4561"/>
                      <a:pt x="12194" y="2083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Freeform 59"/>
              <p:cNvSpPr/>
              <p:nvPr/>
            </p:nvSpPr>
            <p:spPr>
              <a:xfrm>
                <a:off x="2790490" y="3503792"/>
                <a:ext cx="2115631" cy="2915718"/>
              </a:xfrm>
              <a:custGeom>
                <a:avLst/>
                <a:gdLst>
                  <a:gd name="connsiteX0" fmla="*/ 221113 w 1859474"/>
                  <a:gd name="connsiteY0" fmla="*/ 1570926 h 2564723"/>
                  <a:gd name="connsiteX1" fmla="*/ 97288 w 1859474"/>
                  <a:gd name="connsiteY1" fmla="*/ 1561401 h 2564723"/>
                  <a:gd name="connsiteX2" fmla="*/ 59188 w 1859474"/>
                  <a:gd name="connsiteY2" fmla="*/ 1428051 h 2564723"/>
                  <a:gd name="connsiteX3" fmla="*/ 11563 w 1859474"/>
                  <a:gd name="connsiteY3" fmla="*/ 1142301 h 2564723"/>
                  <a:gd name="connsiteX4" fmla="*/ 21088 w 1859474"/>
                  <a:gd name="connsiteY4" fmla="*/ 742251 h 2564723"/>
                  <a:gd name="connsiteX5" fmla="*/ 230638 w 1859474"/>
                  <a:gd name="connsiteY5" fmla="*/ 523176 h 2564723"/>
                  <a:gd name="connsiteX6" fmla="*/ 268738 w 1859474"/>
                  <a:gd name="connsiteY6" fmla="*/ 475551 h 2564723"/>
                  <a:gd name="connsiteX7" fmla="*/ 621163 w 1859474"/>
                  <a:gd name="connsiteY7" fmla="*/ 485076 h 2564723"/>
                  <a:gd name="connsiteX8" fmla="*/ 830713 w 1859474"/>
                  <a:gd name="connsiteY8" fmla="*/ 551751 h 2564723"/>
                  <a:gd name="connsiteX9" fmla="*/ 1278388 w 1859474"/>
                  <a:gd name="connsiteY9" fmla="*/ 370776 h 2564723"/>
                  <a:gd name="connsiteX10" fmla="*/ 1535563 w 1859474"/>
                  <a:gd name="connsiteY10" fmla="*/ 151701 h 2564723"/>
                  <a:gd name="connsiteX11" fmla="*/ 1687963 w 1859474"/>
                  <a:gd name="connsiteY11" fmla="*/ 8826 h 2564723"/>
                  <a:gd name="connsiteX12" fmla="*/ 1859413 w 1859474"/>
                  <a:gd name="connsiteY12" fmla="*/ 46926 h 2564723"/>
                  <a:gd name="connsiteX13" fmla="*/ 1668913 w 1859474"/>
                  <a:gd name="connsiteY13" fmla="*/ 304101 h 2564723"/>
                  <a:gd name="connsiteX14" fmla="*/ 1373638 w 1859474"/>
                  <a:gd name="connsiteY14" fmla="*/ 627951 h 2564723"/>
                  <a:gd name="connsiteX15" fmla="*/ 945013 w 1859474"/>
                  <a:gd name="connsiteY15" fmla="*/ 894651 h 2564723"/>
                  <a:gd name="connsiteX16" fmla="*/ 1116463 w 1859474"/>
                  <a:gd name="connsiteY16" fmla="*/ 1494726 h 2564723"/>
                  <a:gd name="connsiteX17" fmla="*/ 1154563 w 1859474"/>
                  <a:gd name="connsiteY17" fmla="*/ 2075751 h 2564723"/>
                  <a:gd name="connsiteX18" fmla="*/ 1164088 w 1859474"/>
                  <a:gd name="connsiteY18" fmla="*/ 2494851 h 2564723"/>
                  <a:gd name="connsiteX19" fmla="*/ 925963 w 1859474"/>
                  <a:gd name="connsiteY19" fmla="*/ 2513901 h 2564723"/>
                  <a:gd name="connsiteX20" fmla="*/ 887863 w 1859474"/>
                  <a:gd name="connsiteY20" fmla="*/ 1990026 h 2564723"/>
                  <a:gd name="connsiteX21" fmla="*/ 640213 w 1859474"/>
                  <a:gd name="connsiteY21" fmla="*/ 1599501 h 2564723"/>
                  <a:gd name="connsiteX22" fmla="*/ 573538 w 1859474"/>
                  <a:gd name="connsiteY22" fmla="*/ 1961451 h 2564723"/>
                  <a:gd name="connsiteX23" fmla="*/ 640213 w 1859474"/>
                  <a:gd name="connsiteY23" fmla="*/ 2342451 h 2564723"/>
                  <a:gd name="connsiteX24" fmla="*/ 516388 w 1859474"/>
                  <a:gd name="connsiteY24" fmla="*/ 2475801 h 2564723"/>
                  <a:gd name="connsiteX25" fmla="*/ 354463 w 1859474"/>
                  <a:gd name="connsiteY25" fmla="*/ 2351976 h 2564723"/>
                  <a:gd name="connsiteX26" fmla="*/ 316363 w 1859474"/>
                  <a:gd name="connsiteY26" fmla="*/ 1875726 h 2564723"/>
                  <a:gd name="connsiteX27" fmla="*/ 249688 w 1859474"/>
                  <a:gd name="connsiteY27" fmla="*/ 1513776 h 2564723"/>
                  <a:gd name="connsiteX28" fmla="*/ 259213 w 1859474"/>
                  <a:gd name="connsiteY28" fmla="*/ 989901 h 2564723"/>
                  <a:gd name="connsiteX29" fmla="*/ 221113 w 1859474"/>
                  <a:gd name="connsiteY29" fmla="*/ 1570926 h 2564723"/>
                  <a:gd name="connsiteX0" fmla="*/ 221113 w 1859474"/>
                  <a:gd name="connsiteY0" fmla="*/ 1570926 h 2564723"/>
                  <a:gd name="connsiteX1" fmla="*/ 97288 w 1859474"/>
                  <a:gd name="connsiteY1" fmla="*/ 1561401 h 2564723"/>
                  <a:gd name="connsiteX2" fmla="*/ 59188 w 1859474"/>
                  <a:gd name="connsiteY2" fmla="*/ 1428051 h 2564723"/>
                  <a:gd name="connsiteX3" fmla="*/ 11563 w 1859474"/>
                  <a:gd name="connsiteY3" fmla="*/ 1142301 h 2564723"/>
                  <a:gd name="connsiteX4" fmla="*/ 21088 w 1859474"/>
                  <a:gd name="connsiteY4" fmla="*/ 742251 h 2564723"/>
                  <a:gd name="connsiteX5" fmla="*/ 230638 w 1859474"/>
                  <a:gd name="connsiteY5" fmla="*/ 523176 h 2564723"/>
                  <a:gd name="connsiteX6" fmla="*/ 268738 w 1859474"/>
                  <a:gd name="connsiteY6" fmla="*/ 475551 h 2564723"/>
                  <a:gd name="connsiteX7" fmla="*/ 473525 w 1859474"/>
                  <a:gd name="connsiteY7" fmla="*/ 470789 h 2564723"/>
                  <a:gd name="connsiteX8" fmla="*/ 830713 w 1859474"/>
                  <a:gd name="connsiteY8" fmla="*/ 551751 h 2564723"/>
                  <a:gd name="connsiteX9" fmla="*/ 1278388 w 1859474"/>
                  <a:gd name="connsiteY9" fmla="*/ 370776 h 2564723"/>
                  <a:gd name="connsiteX10" fmla="*/ 1535563 w 1859474"/>
                  <a:gd name="connsiteY10" fmla="*/ 151701 h 2564723"/>
                  <a:gd name="connsiteX11" fmla="*/ 1687963 w 1859474"/>
                  <a:gd name="connsiteY11" fmla="*/ 8826 h 2564723"/>
                  <a:gd name="connsiteX12" fmla="*/ 1859413 w 1859474"/>
                  <a:gd name="connsiteY12" fmla="*/ 46926 h 2564723"/>
                  <a:gd name="connsiteX13" fmla="*/ 1668913 w 1859474"/>
                  <a:gd name="connsiteY13" fmla="*/ 304101 h 2564723"/>
                  <a:gd name="connsiteX14" fmla="*/ 1373638 w 1859474"/>
                  <a:gd name="connsiteY14" fmla="*/ 627951 h 2564723"/>
                  <a:gd name="connsiteX15" fmla="*/ 945013 w 1859474"/>
                  <a:gd name="connsiteY15" fmla="*/ 894651 h 2564723"/>
                  <a:gd name="connsiteX16" fmla="*/ 1116463 w 1859474"/>
                  <a:gd name="connsiteY16" fmla="*/ 1494726 h 2564723"/>
                  <a:gd name="connsiteX17" fmla="*/ 1154563 w 1859474"/>
                  <a:gd name="connsiteY17" fmla="*/ 2075751 h 2564723"/>
                  <a:gd name="connsiteX18" fmla="*/ 1164088 w 1859474"/>
                  <a:gd name="connsiteY18" fmla="*/ 2494851 h 2564723"/>
                  <a:gd name="connsiteX19" fmla="*/ 925963 w 1859474"/>
                  <a:gd name="connsiteY19" fmla="*/ 2513901 h 2564723"/>
                  <a:gd name="connsiteX20" fmla="*/ 887863 w 1859474"/>
                  <a:gd name="connsiteY20" fmla="*/ 1990026 h 2564723"/>
                  <a:gd name="connsiteX21" fmla="*/ 640213 w 1859474"/>
                  <a:gd name="connsiteY21" fmla="*/ 1599501 h 2564723"/>
                  <a:gd name="connsiteX22" fmla="*/ 573538 w 1859474"/>
                  <a:gd name="connsiteY22" fmla="*/ 1961451 h 2564723"/>
                  <a:gd name="connsiteX23" fmla="*/ 640213 w 1859474"/>
                  <a:gd name="connsiteY23" fmla="*/ 2342451 h 2564723"/>
                  <a:gd name="connsiteX24" fmla="*/ 516388 w 1859474"/>
                  <a:gd name="connsiteY24" fmla="*/ 2475801 h 2564723"/>
                  <a:gd name="connsiteX25" fmla="*/ 354463 w 1859474"/>
                  <a:gd name="connsiteY25" fmla="*/ 2351976 h 2564723"/>
                  <a:gd name="connsiteX26" fmla="*/ 316363 w 1859474"/>
                  <a:gd name="connsiteY26" fmla="*/ 1875726 h 2564723"/>
                  <a:gd name="connsiteX27" fmla="*/ 249688 w 1859474"/>
                  <a:gd name="connsiteY27" fmla="*/ 1513776 h 2564723"/>
                  <a:gd name="connsiteX28" fmla="*/ 259213 w 1859474"/>
                  <a:gd name="connsiteY28" fmla="*/ 989901 h 2564723"/>
                  <a:gd name="connsiteX29" fmla="*/ 221113 w 1859474"/>
                  <a:gd name="connsiteY29" fmla="*/ 1570926 h 2564723"/>
                  <a:gd name="connsiteX0" fmla="*/ 221113 w 1859474"/>
                  <a:gd name="connsiteY0" fmla="*/ 1570926 h 2564723"/>
                  <a:gd name="connsiteX1" fmla="*/ 97288 w 1859474"/>
                  <a:gd name="connsiteY1" fmla="*/ 1561401 h 2564723"/>
                  <a:gd name="connsiteX2" fmla="*/ 59188 w 1859474"/>
                  <a:gd name="connsiteY2" fmla="*/ 1428051 h 2564723"/>
                  <a:gd name="connsiteX3" fmla="*/ 11563 w 1859474"/>
                  <a:gd name="connsiteY3" fmla="*/ 1142301 h 2564723"/>
                  <a:gd name="connsiteX4" fmla="*/ 21088 w 1859474"/>
                  <a:gd name="connsiteY4" fmla="*/ 742251 h 2564723"/>
                  <a:gd name="connsiteX5" fmla="*/ 230638 w 1859474"/>
                  <a:gd name="connsiteY5" fmla="*/ 523176 h 2564723"/>
                  <a:gd name="connsiteX6" fmla="*/ 268738 w 1859474"/>
                  <a:gd name="connsiteY6" fmla="*/ 475551 h 2564723"/>
                  <a:gd name="connsiteX7" fmla="*/ 473525 w 1859474"/>
                  <a:gd name="connsiteY7" fmla="*/ 470789 h 2564723"/>
                  <a:gd name="connsiteX8" fmla="*/ 830713 w 1859474"/>
                  <a:gd name="connsiteY8" fmla="*/ 551751 h 2564723"/>
                  <a:gd name="connsiteX9" fmla="*/ 1278388 w 1859474"/>
                  <a:gd name="connsiteY9" fmla="*/ 370776 h 2564723"/>
                  <a:gd name="connsiteX10" fmla="*/ 1535563 w 1859474"/>
                  <a:gd name="connsiteY10" fmla="*/ 151701 h 2564723"/>
                  <a:gd name="connsiteX11" fmla="*/ 1687963 w 1859474"/>
                  <a:gd name="connsiteY11" fmla="*/ 8826 h 2564723"/>
                  <a:gd name="connsiteX12" fmla="*/ 1859413 w 1859474"/>
                  <a:gd name="connsiteY12" fmla="*/ 46926 h 2564723"/>
                  <a:gd name="connsiteX13" fmla="*/ 1668913 w 1859474"/>
                  <a:gd name="connsiteY13" fmla="*/ 304101 h 2564723"/>
                  <a:gd name="connsiteX14" fmla="*/ 1373638 w 1859474"/>
                  <a:gd name="connsiteY14" fmla="*/ 627951 h 2564723"/>
                  <a:gd name="connsiteX15" fmla="*/ 945013 w 1859474"/>
                  <a:gd name="connsiteY15" fmla="*/ 894651 h 2564723"/>
                  <a:gd name="connsiteX16" fmla="*/ 1116463 w 1859474"/>
                  <a:gd name="connsiteY16" fmla="*/ 1494726 h 2564723"/>
                  <a:gd name="connsiteX17" fmla="*/ 1154563 w 1859474"/>
                  <a:gd name="connsiteY17" fmla="*/ 2075751 h 2564723"/>
                  <a:gd name="connsiteX18" fmla="*/ 1164088 w 1859474"/>
                  <a:gd name="connsiteY18" fmla="*/ 2494851 h 2564723"/>
                  <a:gd name="connsiteX19" fmla="*/ 925963 w 1859474"/>
                  <a:gd name="connsiteY19" fmla="*/ 2513901 h 2564723"/>
                  <a:gd name="connsiteX20" fmla="*/ 887863 w 1859474"/>
                  <a:gd name="connsiteY20" fmla="*/ 1990026 h 2564723"/>
                  <a:gd name="connsiteX21" fmla="*/ 640213 w 1859474"/>
                  <a:gd name="connsiteY21" fmla="*/ 1599501 h 2564723"/>
                  <a:gd name="connsiteX22" fmla="*/ 573538 w 1859474"/>
                  <a:gd name="connsiteY22" fmla="*/ 1961451 h 2564723"/>
                  <a:gd name="connsiteX23" fmla="*/ 640213 w 1859474"/>
                  <a:gd name="connsiteY23" fmla="*/ 2342451 h 2564723"/>
                  <a:gd name="connsiteX24" fmla="*/ 516388 w 1859474"/>
                  <a:gd name="connsiteY24" fmla="*/ 2475801 h 2564723"/>
                  <a:gd name="connsiteX25" fmla="*/ 354463 w 1859474"/>
                  <a:gd name="connsiteY25" fmla="*/ 2351976 h 2564723"/>
                  <a:gd name="connsiteX26" fmla="*/ 316363 w 1859474"/>
                  <a:gd name="connsiteY26" fmla="*/ 1875726 h 2564723"/>
                  <a:gd name="connsiteX27" fmla="*/ 249688 w 1859474"/>
                  <a:gd name="connsiteY27" fmla="*/ 1513776 h 2564723"/>
                  <a:gd name="connsiteX28" fmla="*/ 259213 w 1859474"/>
                  <a:gd name="connsiteY28" fmla="*/ 989901 h 2564723"/>
                  <a:gd name="connsiteX29" fmla="*/ 221113 w 1859474"/>
                  <a:gd name="connsiteY29" fmla="*/ 1570926 h 2564723"/>
                  <a:gd name="connsiteX0" fmla="*/ 221113 w 1859474"/>
                  <a:gd name="connsiteY0" fmla="*/ 1568891 h 2562688"/>
                  <a:gd name="connsiteX1" fmla="*/ 97288 w 1859474"/>
                  <a:gd name="connsiteY1" fmla="*/ 1559366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830713 w 1859474"/>
                  <a:gd name="connsiteY8" fmla="*/ 549716 h 2562688"/>
                  <a:gd name="connsiteX9" fmla="*/ 1278388 w 1859474"/>
                  <a:gd name="connsiteY9" fmla="*/ 368741 h 2562688"/>
                  <a:gd name="connsiteX10" fmla="*/ 1535563 w 1859474"/>
                  <a:gd name="connsiteY10" fmla="*/ 149666 h 2562688"/>
                  <a:gd name="connsiteX11" fmla="*/ 1687963 w 1859474"/>
                  <a:gd name="connsiteY11" fmla="*/ 6791 h 2562688"/>
                  <a:gd name="connsiteX12" fmla="*/ 1859413 w 1859474"/>
                  <a:gd name="connsiteY12" fmla="*/ 44891 h 2562688"/>
                  <a:gd name="connsiteX13" fmla="*/ 1668913 w 1859474"/>
                  <a:gd name="connsiteY13" fmla="*/ 235391 h 2562688"/>
                  <a:gd name="connsiteX14" fmla="*/ 1373638 w 1859474"/>
                  <a:gd name="connsiteY14" fmla="*/ 625916 h 2562688"/>
                  <a:gd name="connsiteX15" fmla="*/ 945013 w 1859474"/>
                  <a:gd name="connsiteY15" fmla="*/ 892616 h 2562688"/>
                  <a:gd name="connsiteX16" fmla="*/ 1116463 w 1859474"/>
                  <a:gd name="connsiteY16" fmla="*/ 1492691 h 2562688"/>
                  <a:gd name="connsiteX17" fmla="*/ 1154563 w 1859474"/>
                  <a:gd name="connsiteY17" fmla="*/ 2073716 h 2562688"/>
                  <a:gd name="connsiteX18" fmla="*/ 1164088 w 1859474"/>
                  <a:gd name="connsiteY18" fmla="*/ 2492816 h 2562688"/>
                  <a:gd name="connsiteX19" fmla="*/ 925963 w 1859474"/>
                  <a:gd name="connsiteY19" fmla="*/ 2511866 h 2562688"/>
                  <a:gd name="connsiteX20" fmla="*/ 887863 w 1859474"/>
                  <a:gd name="connsiteY20" fmla="*/ 1987991 h 2562688"/>
                  <a:gd name="connsiteX21" fmla="*/ 640213 w 1859474"/>
                  <a:gd name="connsiteY21" fmla="*/ 1597466 h 2562688"/>
                  <a:gd name="connsiteX22" fmla="*/ 573538 w 1859474"/>
                  <a:gd name="connsiteY22" fmla="*/ 1959416 h 2562688"/>
                  <a:gd name="connsiteX23" fmla="*/ 640213 w 1859474"/>
                  <a:gd name="connsiteY23" fmla="*/ 2340416 h 2562688"/>
                  <a:gd name="connsiteX24" fmla="*/ 516388 w 1859474"/>
                  <a:gd name="connsiteY24" fmla="*/ 2473766 h 2562688"/>
                  <a:gd name="connsiteX25" fmla="*/ 354463 w 1859474"/>
                  <a:gd name="connsiteY25" fmla="*/ 2349941 h 2562688"/>
                  <a:gd name="connsiteX26" fmla="*/ 316363 w 1859474"/>
                  <a:gd name="connsiteY26" fmla="*/ 1873691 h 2562688"/>
                  <a:gd name="connsiteX27" fmla="*/ 249688 w 1859474"/>
                  <a:gd name="connsiteY27" fmla="*/ 1511741 h 2562688"/>
                  <a:gd name="connsiteX28" fmla="*/ 259213 w 1859474"/>
                  <a:gd name="connsiteY28" fmla="*/ 987866 h 2562688"/>
                  <a:gd name="connsiteX29" fmla="*/ 221113 w 1859474"/>
                  <a:gd name="connsiteY29" fmla="*/ 1568891 h 2562688"/>
                  <a:gd name="connsiteX0" fmla="*/ 221113 w 1859474"/>
                  <a:gd name="connsiteY0" fmla="*/ 1568891 h 2562688"/>
                  <a:gd name="connsiteX1" fmla="*/ 97288 w 1859474"/>
                  <a:gd name="connsiteY1" fmla="*/ 1559366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830713 w 1859474"/>
                  <a:gd name="connsiteY8" fmla="*/ 549716 h 2562688"/>
                  <a:gd name="connsiteX9" fmla="*/ 1278388 w 1859474"/>
                  <a:gd name="connsiteY9" fmla="*/ 368741 h 2562688"/>
                  <a:gd name="connsiteX10" fmla="*/ 1535563 w 1859474"/>
                  <a:gd name="connsiteY10" fmla="*/ 149666 h 2562688"/>
                  <a:gd name="connsiteX11" fmla="*/ 1687963 w 1859474"/>
                  <a:gd name="connsiteY11" fmla="*/ 6791 h 2562688"/>
                  <a:gd name="connsiteX12" fmla="*/ 1859413 w 1859474"/>
                  <a:gd name="connsiteY12" fmla="*/ 44891 h 2562688"/>
                  <a:gd name="connsiteX13" fmla="*/ 1668913 w 1859474"/>
                  <a:gd name="connsiteY13" fmla="*/ 235391 h 2562688"/>
                  <a:gd name="connsiteX14" fmla="*/ 1373638 w 1859474"/>
                  <a:gd name="connsiteY14" fmla="*/ 625916 h 2562688"/>
                  <a:gd name="connsiteX15" fmla="*/ 945013 w 1859474"/>
                  <a:gd name="connsiteY15" fmla="*/ 892616 h 2562688"/>
                  <a:gd name="connsiteX16" fmla="*/ 1116463 w 1859474"/>
                  <a:gd name="connsiteY16" fmla="*/ 1492691 h 2562688"/>
                  <a:gd name="connsiteX17" fmla="*/ 1154563 w 1859474"/>
                  <a:gd name="connsiteY17" fmla="*/ 2073716 h 2562688"/>
                  <a:gd name="connsiteX18" fmla="*/ 1164088 w 1859474"/>
                  <a:gd name="connsiteY18" fmla="*/ 2492816 h 2562688"/>
                  <a:gd name="connsiteX19" fmla="*/ 925963 w 1859474"/>
                  <a:gd name="connsiteY19" fmla="*/ 2511866 h 2562688"/>
                  <a:gd name="connsiteX20" fmla="*/ 887863 w 1859474"/>
                  <a:gd name="connsiteY20" fmla="*/ 1987991 h 2562688"/>
                  <a:gd name="connsiteX21" fmla="*/ 640213 w 1859474"/>
                  <a:gd name="connsiteY21" fmla="*/ 1597466 h 2562688"/>
                  <a:gd name="connsiteX22" fmla="*/ 573538 w 1859474"/>
                  <a:gd name="connsiteY22" fmla="*/ 1959416 h 2562688"/>
                  <a:gd name="connsiteX23" fmla="*/ 640213 w 1859474"/>
                  <a:gd name="connsiteY23" fmla="*/ 2340416 h 2562688"/>
                  <a:gd name="connsiteX24" fmla="*/ 516388 w 1859474"/>
                  <a:gd name="connsiteY24" fmla="*/ 2473766 h 2562688"/>
                  <a:gd name="connsiteX25" fmla="*/ 354463 w 1859474"/>
                  <a:gd name="connsiteY25" fmla="*/ 2349941 h 2562688"/>
                  <a:gd name="connsiteX26" fmla="*/ 316363 w 1859474"/>
                  <a:gd name="connsiteY26" fmla="*/ 1873691 h 2562688"/>
                  <a:gd name="connsiteX27" fmla="*/ 249688 w 1859474"/>
                  <a:gd name="connsiteY27" fmla="*/ 1511741 h 2562688"/>
                  <a:gd name="connsiteX28" fmla="*/ 259213 w 1859474"/>
                  <a:gd name="connsiteY28" fmla="*/ 987866 h 2562688"/>
                  <a:gd name="connsiteX29" fmla="*/ 221113 w 1859474"/>
                  <a:gd name="connsiteY29" fmla="*/ 1568891 h 2562688"/>
                  <a:gd name="connsiteX0" fmla="*/ 221113 w 1859474"/>
                  <a:gd name="connsiteY0" fmla="*/ 1568891 h 2562688"/>
                  <a:gd name="connsiteX1" fmla="*/ 97288 w 1859474"/>
                  <a:gd name="connsiteY1" fmla="*/ 1559366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49726 w 1859474"/>
                  <a:gd name="connsiteY8" fmla="*/ 4830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87866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568891 h 2562688"/>
                  <a:gd name="connsiteX1" fmla="*/ 97288 w 1859474"/>
                  <a:gd name="connsiteY1" fmla="*/ 1559366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87866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568891 h 2562688"/>
                  <a:gd name="connsiteX1" fmla="*/ 97288 w 1859474"/>
                  <a:gd name="connsiteY1" fmla="*/ 1559366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87866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568891 h 2562688"/>
                  <a:gd name="connsiteX1" fmla="*/ 68713 w 1859474"/>
                  <a:gd name="connsiteY1" fmla="*/ 1602229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87866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568891 h 2562688"/>
                  <a:gd name="connsiteX1" fmla="*/ 68713 w 1859474"/>
                  <a:gd name="connsiteY1" fmla="*/ 1602229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64054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568891 h 2562688"/>
                  <a:gd name="connsiteX1" fmla="*/ 68713 w 1859474"/>
                  <a:gd name="connsiteY1" fmla="*/ 1602229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64054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568891 h 2562688"/>
                  <a:gd name="connsiteX1" fmla="*/ 68713 w 1859474"/>
                  <a:gd name="connsiteY1" fmla="*/ 1602229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64054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568891 h 2562688"/>
                  <a:gd name="connsiteX1" fmla="*/ 68713 w 1859474"/>
                  <a:gd name="connsiteY1" fmla="*/ 1602229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64054 h 2562688"/>
                  <a:gd name="connsiteX30" fmla="*/ 221113 w 1859474"/>
                  <a:gd name="connsiteY30" fmla="*/ 1568891 h 2562688"/>
                  <a:gd name="connsiteX0" fmla="*/ 221113 w 1859474"/>
                  <a:gd name="connsiteY0" fmla="*/ 1640328 h 2562688"/>
                  <a:gd name="connsiteX1" fmla="*/ 68713 w 1859474"/>
                  <a:gd name="connsiteY1" fmla="*/ 1602229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64054 h 2562688"/>
                  <a:gd name="connsiteX30" fmla="*/ 221113 w 1859474"/>
                  <a:gd name="connsiteY30" fmla="*/ 1640328 h 2562688"/>
                  <a:gd name="connsiteX0" fmla="*/ 221113 w 1859474"/>
                  <a:gd name="connsiteY0" fmla="*/ 1640328 h 2562688"/>
                  <a:gd name="connsiteX1" fmla="*/ 16326 w 1859474"/>
                  <a:gd name="connsiteY1" fmla="*/ 1649854 h 2562688"/>
                  <a:gd name="connsiteX2" fmla="*/ 59188 w 1859474"/>
                  <a:gd name="connsiteY2" fmla="*/ 1426016 h 2562688"/>
                  <a:gd name="connsiteX3" fmla="*/ 11563 w 1859474"/>
                  <a:gd name="connsiteY3" fmla="*/ 1140266 h 2562688"/>
                  <a:gd name="connsiteX4" fmla="*/ 21088 w 1859474"/>
                  <a:gd name="connsiteY4" fmla="*/ 740216 h 2562688"/>
                  <a:gd name="connsiteX5" fmla="*/ 230638 w 1859474"/>
                  <a:gd name="connsiteY5" fmla="*/ 521141 h 2562688"/>
                  <a:gd name="connsiteX6" fmla="*/ 268738 w 1859474"/>
                  <a:gd name="connsiteY6" fmla="*/ 473516 h 2562688"/>
                  <a:gd name="connsiteX7" fmla="*/ 473525 w 1859474"/>
                  <a:gd name="connsiteY7" fmla="*/ 468754 h 2562688"/>
                  <a:gd name="connsiteX8" fmla="*/ 559251 w 1859474"/>
                  <a:gd name="connsiteY8" fmla="*/ 521140 h 2562688"/>
                  <a:gd name="connsiteX9" fmla="*/ 830713 w 1859474"/>
                  <a:gd name="connsiteY9" fmla="*/ 549716 h 2562688"/>
                  <a:gd name="connsiteX10" fmla="*/ 1278388 w 1859474"/>
                  <a:gd name="connsiteY10" fmla="*/ 368741 h 2562688"/>
                  <a:gd name="connsiteX11" fmla="*/ 1535563 w 1859474"/>
                  <a:gd name="connsiteY11" fmla="*/ 149666 h 2562688"/>
                  <a:gd name="connsiteX12" fmla="*/ 1687963 w 1859474"/>
                  <a:gd name="connsiteY12" fmla="*/ 6791 h 2562688"/>
                  <a:gd name="connsiteX13" fmla="*/ 1859413 w 1859474"/>
                  <a:gd name="connsiteY13" fmla="*/ 44891 h 2562688"/>
                  <a:gd name="connsiteX14" fmla="*/ 1668913 w 1859474"/>
                  <a:gd name="connsiteY14" fmla="*/ 235391 h 2562688"/>
                  <a:gd name="connsiteX15" fmla="*/ 1373638 w 1859474"/>
                  <a:gd name="connsiteY15" fmla="*/ 625916 h 2562688"/>
                  <a:gd name="connsiteX16" fmla="*/ 945013 w 1859474"/>
                  <a:gd name="connsiteY16" fmla="*/ 892616 h 2562688"/>
                  <a:gd name="connsiteX17" fmla="*/ 1116463 w 1859474"/>
                  <a:gd name="connsiteY17" fmla="*/ 1492691 h 2562688"/>
                  <a:gd name="connsiteX18" fmla="*/ 1154563 w 1859474"/>
                  <a:gd name="connsiteY18" fmla="*/ 2073716 h 2562688"/>
                  <a:gd name="connsiteX19" fmla="*/ 1164088 w 1859474"/>
                  <a:gd name="connsiteY19" fmla="*/ 2492816 h 2562688"/>
                  <a:gd name="connsiteX20" fmla="*/ 925963 w 1859474"/>
                  <a:gd name="connsiteY20" fmla="*/ 2511866 h 2562688"/>
                  <a:gd name="connsiteX21" fmla="*/ 887863 w 1859474"/>
                  <a:gd name="connsiteY21" fmla="*/ 1987991 h 2562688"/>
                  <a:gd name="connsiteX22" fmla="*/ 640213 w 1859474"/>
                  <a:gd name="connsiteY22" fmla="*/ 1597466 h 2562688"/>
                  <a:gd name="connsiteX23" fmla="*/ 573538 w 1859474"/>
                  <a:gd name="connsiteY23" fmla="*/ 1959416 h 2562688"/>
                  <a:gd name="connsiteX24" fmla="*/ 640213 w 1859474"/>
                  <a:gd name="connsiteY24" fmla="*/ 2340416 h 2562688"/>
                  <a:gd name="connsiteX25" fmla="*/ 516388 w 1859474"/>
                  <a:gd name="connsiteY25" fmla="*/ 2473766 h 2562688"/>
                  <a:gd name="connsiteX26" fmla="*/ 354463 w 1859474"/>
                  <a:gd name="connsiteY26" fmla="*/ 2349941 h 2562688"/>
                  <a:gd name="connsiteX27" fmla="*/ 316363 w 1859474"/>
                  <a:gd name="connsiteY27" fmla="*/ 1873691 h 2562688"/>
                  <a:gd name="connsiteX28" fmla="*/ 249688 w 1859474"/>
                  <a:gd name="connsiteY28" fmla="*/ 1511741 h 2562688"/>
                  <a:gd name="connsiteX29" fmla="*/ 259213 w 1859474"/>
                  <a:gd name="connsiteY29" fmla="*/ 964054 h 2562688"/>
                  <a:gd name="connsiteX30" fmla="*/ 221113 w 1859474"/>
                  <a:gd name="connsiteY30" fmla="*/ 1640328 h 2562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59474" h="2562688">
                    <a:moveTo>
                      <a:pt x="221113" y="1640328"/>
                    </a:moveTo>
                    <a:cubicBezTo>
                      <a:pt x="180632" y="1754628"/>
                      <a:pt x="43313" y="1685573"/>
                      <a:pt x="16326" y="1649854"/>
                    </a:cubicBezTo>
                    <a:cubicBezTo>
                      <a:pt x="-10661" y="1614135"/>
                      <a:pt x="59982" y="1510947"/>
                      <a:pt x="59188" y="1426016"/>
                    </a:cubicBezTo>
                    <a:cubicBezTo>
                      <a:pt x="58394" y="1341085"/>
                      <a:pt x="17913" y="1254566"/>
                      <a:pt x="11563" y="1140266"/>
                    </a:cubicBezTo>
                    <a:cubicBezTo>
                      <a:pt x="5213" y="1025966"/>
                      <a:pt x="-15424" y="843403"/>
                      <a:pt x="21088" y="740216"/>
                    </a:cubicBezTo>
                    <a:cubicBezTo>
                      <a:pt x="57600" y="637029"/>
                      <a:pt x="189363" y="565591"/>
                      <a:pt x="230638" y="521141"/>
                    </a:cubicBezTo>
                    <a:cubicBezTo>
                      <a:pt x="271913" y="476691"/>
                      <a:pt x="228257" y="482247"/>
                      <a:pt x="268738" y="473516"/>
                    </a:cubicBezTo>
                    <a:cubicBezTo>
                      <a:pt x="309219" y="464785"/>
                      <a:pt x="426694" y="467167"/>
                      <a:pt x="473525" y="468754"/>
                    </a:cubicBezTo>
                    <a:cubicBezTo>
                      <a:pt x="520356" y="470341"/>
                      <a:pt x="499720" y="507646"/>
                      <a:pt x="559251" y="521140"/>
                    </a:cubicBezTo>
                    <a:cubicBezTo>
                      <a:pt x="633069" y="501296"/>
                      <a:pt x="710857" y="575116"/>
                      <a:pt x="830713" y="549716"/>
                    </a:cubicBezTo>
                    <a:cubicBezTo>
                      <a:pt x="950569" y="524316"/>
                      <a:pt x="1160913" y="435416"/>
                      <a:pt x="1278388" y="368741"/>
                    </a:cubicBezTo>
                    <a:cubicBezTo>
                      <a:pt x="1395863" y="302066"/>
                      <a:pt x="1467301" y="209991"/>
                      <a:pt x="1535563" y="149666"/>
                    </a:cubicBezTo>
                    <a:cubicBezTo>
                      <a:pt x="1603825" y="89341"/>
                      <a:pt x="1633988" y="24253"/>
                      <a:pt x="1687963" y="6791"/>
                    </a:cubicBezTo>
                    <a:cubicBezTo>
                      <a:pt x="1741938" y="-10671"/>
                      <a:pt x="1862588" y="6791"/>
                      <a:pt x="1859413" y="44891"/>
                    </a:cubicBezTo>
                    <a:cubicBezTo>
                      <a:pt x="1856238" y="82991"/>
                      <a:pt x="1773688" y="186179"/>
                      <a:pt x="1668913" y="235391"/>
                    </a:cubicBezTo>
                    <a:cubicBezTo>
                      <a:pt x="1587951" y="332228"/>
                      <a:pt x="1494288" y="516379"/>
                      <a:pt x="1373638" y="625916"/>
                    </a:cubicBezTo>
                    <a:cubicBezTo>
                      <a:pt x="1252988" y="735453"/>
                      <a:pt x="987876" y="748153"/>
                      <a:pt x="945013" y="892616"/>
                    </a:cubicBezTo>
                    <a:cubicBezTo>
                      <a:pt x="902150" y="1037079"/>
                      <a:pt x="1081538" y="1295841"/>
                      <a:pt x="1116463" y="1492691"/>
                    </a:cubicBezTo>
                    <a:cubicBezTo>
                      <a:pt x="1151388" y="1689541"/>
                      <a:pt x="1146626" y="1907029"/>
                      <a:pt x="1154563" y="2073716"/>
                    </a:cubicBezTo>
                    <a:cubicBezTo>
                      <a:pt x="1162500" y="2240403"/>
                      <a:pt x="1202188" y="2419791"/>
                      <a:pt x="1164088" y="2492816"/>
                    </a:cubicBezTo>
                    <a:cubicBezTo>
                      <a:pt x="1125988" y="2565841"/>
                      <a:pt x="972000" y="2596003"/>
                      <a:pt x="925963" y="2511866"/>
                    </a:cubicBezTo>
                    <a:cubicBezTo>
                      <a:pt x="879926" y="2427729"/>
                      <a:pt x="935488" y="2140391"/>
                      <a:pt x="887863" y="1987991"/>
                    </a:cubicBezTo>
                    <a:cubicBezTo>
                      <a:pt x="840238" y="1835591"/>
                      <a:pt x="692600" y="1602228"/>
                      <a:pt x="640213" y="1597466"/>
                    </a:cubicBezTo>
                    <a:cubicBezTo>
                      <a:pt x="587826" y="1592704"/>
                      <a:pt x="573538" y="1835591"/>
                      <a:pt x="573538" y="1959416"/>
                    </a:cubicBezTo>
                    <a:cubicBezTo>
                      <a:pt x="573538" y="2083241"/>
                      <a:pt x="649738" y="2254691"/>
                      <a:pt x="640213" y="2340416"/>
                    </a:cubicBezTo>
                    <a:cubicBezTo>
                      <a:pt x="630688" y="2426141"/>
                      <a:pt x="564013" y="2472179"/>
                      <a:pt x="516388" y="2473766"/>
                    </a:cubicBezTo>
                    <a:cubicBezTo>
                      <a:pt x="468763" y="2475353"/>
                      <a:pt x="387800" y="2449953"/>
                      <a:pt x="354463" y="2349941"/>
                    </a:cubicBezTo>
                    <a:cubicBezTo>
                      <a:pt x="321126" y="2249929"/>
                      <a:pt x="333825" y="2013391"/>
                      <a:pt x="316363" y="1873691"/>
                    </a:cubicBezTo>
                    <a:cubicBezTo>
                      <a:pt x="298901" y="1733991"/>
                      <a:pt x="259213" y="1659378"/>
                      <a:pt x="249688" y="1511741"/>
                    </a:cubicBezTo>
                    <a:cubicBezTo>
                      <a:pt x="240163" y="1364104"/>
                      <a:pt x="319539" y="943416"/>
                      <a:pt x="259213" y="964054"/>
                    </a:cubicBezTo>
                    <a:cubicBezTo>
                      <a:pt x="222701" y="1056128"/>
                      <a:pt x="261594" y="1526028"/>
                      <a:pt x="221113" y="164032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Freeform 60"/>
              <p:cNvSpPr/>
              <p:nvPr/>
            </p:nvSpPr>
            <p:spPr>
              <a:xfrm>
                <a:off x="4805656" y="2996612"/>
                <a:ext cx="1908203" cy="2467799"/>
              </a:xfrm>
              <a:custGeom>
                <a:avLst/>
                <a:gdLst>
                  <a:gd name="connsiteX0" fmla="*/ 7277 w 1796338"/>
                  <a:gd name="connsiteY0" fmla="*/ 247768 h 2168048"/>
                  <a:gd name="connsiteX1" fmla="*/ 302552 w 1796338"/>
                  <a:gd name="connsiteY1" fmla="*/ 200143 h 2168048"/>
                  <a:gd name="connsiteX2" fmla="*/ 783564 w 1796338"/>
                  <a:gd name="connsiteY2" fmla="*/ 100130 h 2168048"/>
                  <a:gd name="connsiteX3" fmla="*/ 902627 w 1796338"/>
                  <a:gd name="connsiteY3" fmla="*/ 109655 h 2168048"/>
                  <a:gd name="connsiteX4" fmla="*/ 1226477 w 1796338"/>
                  <a:gd name="connsiteY4" fmla="*/ 118 h 2168048"/>
                  <a:gd name="connsiteX5" fmla="*/ 1426502 w 1796338"/>
                  <a:gd name="connsiteY5" fmla="*/ 133468 h 2168048"/>
                  <a:gd name="connsiteX6" fmla="*/ 1659864 w 1796338"/>
                  <a:gd name="connsiteY6" fmla="*/ 166805 h 2168048"/>
                  <a:gd name="connsiteX7" fmla="*/ 1793214 w 1796338"/>
                  <a:gd name="connsiteY7" fmla="*/ 495418 h 2168048"/>
                  <a:gd name="connsiteX8" fmla="*/ 1531277 w 1796338"/>
                  <a:gd name="connsiteY8" fmla="*/ 1495543 h 2168048"/>
                  <a:gd name="connsiteX9" fmla="*/ 1483652 w 1796338"/>
                  <a:gd name="connsiteY9" fmla="*/ 2024180 h 2168048"/>
                  <a:gd name="connsiteX10" fmla="*/ 1131227 w 1796338"/>
                  <a:gd name="connsiteY10" fmla="*/ 2167055 h 2168048"/>
                  <a:gd name="connsiteX11" fmla="*/ 988352 w 1796338"/>
                  <a:gd name="connsiteY11" fmla="*/ 1976555 h 2168048"/>
                  <a:gd name="connsiteX12" fmla="*/ 1307439 w 1796338"/>
                  <a:gd name="connsiteY12" fmla="*/ 1886068 h 2168048"/>
                  <a:gd name="connsiteX13" fmla="*/ 1164564 w 1796338"/>
                  <a:gd name="connsiteY13" fmla="*/ 1324093 h 2168048"/>
                  <a:gd name="connsiteX14" fmla="*/ 1135989 w 1796338"/>
                  <a:gd name="connsiteY14" fmla="*/ 919280 h 2168048"/>
                  <a:gd name="connsiteX15" fmla="*/ 1212189 w 1796338"/>
                  <a:gd name="connsiteY15" fmla="*/ 433505 h 2168048"/>
                  <a:gd name="connsiteX16" fmla="*/ 1288389 w 1796338"/>
                  <a:gd name="connsiteY16" fmla="*/ 195380 h 2168048"/>
                  <a:gd name="connsiteX17" fmla="*/ 993114 w 1796338"/>
                  <a:gd name="connsiteY17" fmla="*/ 295393 h 2168048"/>
                  <a:gd name="connsiteX18" fmla="*/ 478764 w 1796338"/>
                  <a:gd name="connsiteY18" fmla="*/ 381118 h 2168048"/>
                  <a:gd name="connsiteX19" fmla="*/ 126339 w 1796338"/>
                  <a:gd name="connsiteY19" fmla="*/ 395405 h 2168048"/>
                  <a:gd name="connsiteX20" fmla="*/ 7277 w 1796338"/>
                  <a:gd name="connsiteY20" fmla="*/ 247768 h 2168048"/>
                  <a:gd name="connsiteX0" fmla="*/ 7277 w 1677161"/>
                  <a:gd name="connsiteY0" fmla="*/ 247768 h 2168048"/>
                  <a:gd name="connsiteX1" fmla="*/ 302552 w 1677161"/>
                  <a:gd name="connsiteY1" fmla="*/ 200143 h 2168048"/>
                  <a:gd name="connsiteX2" fmla="*/ 783564 w 1677161"/>
                  <a:gd name="connsiteY2" fmla="*/ 100130 h 2168048"/>
                  <a:gd name="connsiteX3" fmla="*/ 902627 w 1677161"/>
                  <a:gd name="connsiteY3" fmla="*/ 109655 h 2168048"/>
                  <a:gd name="connsiteX4" fmla="*/ 1226477 w 1677161"/>
                  <a:gd name="connsiteY4" fmla="*/ 118 h 2168048"/>
                  <a:gd name="connsiteX5" fmla="*/ 1426502 w 1677161"/>
                  <a:gd name="connsiteY5" fmla="*/ 133468 h 2168048"/>
                  <a:gd name="connsiteX6" fmla="*/ 1659864 w 1677161"/>
                  <a:gd name="connsiteY6" fmla="*/ 166805 h 2168048"/>
                  <a:gd name="connsiteX7" fmla="*/ 1645577 w 1677161"/>
                  <a:gd name="connsiteY7" fmla="*/ 633530 h 2168048"/>
                  <a:gd name="connsiteX8" fmla="*/ 1531277 w 1677161"/>
                  <a:gd name="connsiteY8" fmla="*/ 1495543 h 2168048"/>
                  <a:gd name="connsiteX9" fmla="*/ 1483652 w 1677161"/>
                  <a:gd name="connsiteY9" fmla="*/ 2024180 h 2168048"/>
                  <a:gd name="connsiteX10" fmla="*/ 1131227 w 1677161"/>
                  <a:gd name="connsiteY10" fmla="*/ 2167055 h 2168048"/>
                  <a:gd name="connsiteX11" fmla="*/ 988352 w 1677161"/>
                  <a:gd name="connsiteY11" fmla="*/ 1976555 h 2168048"/>
                  <a:gd name="connsiteX12" fmla="*/ 1307439 w 1677161"/>
                  <a:gd name="connsiteY12" fmla="*/ 1886068 h 2168048"/>
                  <a:gd name="connsiteX13" fmla="*/ 1164564 w 1677161"/>
                  <a:gd name="connsiteY13" fmla="*/ 1324093 h 2168048"/>
                  <a:gd name="connsiteX14" fmla="*/ 1135989 w 1677161"/>
                  <a:gd name="connsiteY14" fmla="*/ 919280 h 2168048"/>
                  <a:gd name="connsiteX15" fmla="*/ 1212189 w 1677161"/>
                  <a:gd name="connsiteY15" fmla="*/ 433505 h 2168048"/>
                  <a:gd name="connsiteX16" fmla="*/ 1288389 w 1677161"/>
                  <a:gd name="connsiteY16" fmla="*/ 195380 h 2168048"/>
                  <a:gd name="connsiteX17" fmla="*/ 993114 w 1677161"/>
                  <a:gd name="connsiteY17" fmla="*/ 295393 h 2168048"/>
                  <a:gd name="connsiteX18" fmla="*/ 478764 w 1677161"/>
                  <a:gd name="connsiteY18" fmla="*/ 381118 h 2168048"/>
                  <a:gd name="connsiteX19" fmla="*/ 126339 w 1677161"/>
                  <a:gd name="connsiteY19" fmla="*/ 395405 h 2168048"/>
                  <a:gd name="connsiteX20" fmla="*/ 7277 w 1677161"/>
                  <a:gd name="connsiteY20" fmla="*/ 247768 h 2168048"/>
                  <a:gd name="connsiteX0" fmla="*/ 7277 w 1677161"/>
                  <a:gd name="connsiteY0" fmla="*/ 247768 h 2168048"/>
                  <a:gd name="connsiteX1" fmla="*/ 302552 w 1677161"/>
                  <a:gd name="connsiteY1" fmla="*/ 200143 h 2168048"/>
                  <a:gd name="connsiteX2" fmla="*/ 783564 w 1677161"/>
                  <a:gd name="connsiteY2" fmla="*/ 100130 h 2168048"/>
                  <a:gd name="connsiteX3" fmla="*/ 902627 w 1677161"/>
                  <a:gd name="connsiteY3" fmla="*/ 109655 h 2168048"/>
                  <a:gd name="connsiteX4" fmla="*/ 1226477 w 1677161"/>
                  <a:gd name="connsiteY4" fmla="*/ 118 h 2168048"/>
                  <a:gd name="connsiteX5" fmla="*/ 1426502 w 1677161"/>
                  <a:gd name="connsiteY5" fmla="*/ 133468 h 2168048"/>
                  <a:gd name="connsiteX6" fmla="*/ 1659864 w 1677161"/>
                  <a:gd name="connsiteY6" fmla="*/ 166805 h 2168048"/>
                  <a:gd name="connsiteX7" fmla="*/ 1645577 w 1677161"/>
                  <a:gd name="connsiteY7" fmla="*/ 633530 h 2168048"/>
                  <a:gd name="connsiteX8" fmla="*/ 1531277 w 1677161"/>
                  <a:gd name="connsiteY8" fmla="*/ 1495543 h 2168048"/>
                  <a:gd name="connsiteX9" fmla="*/ 1483652 w 1677161"/>
                  <a:gd name="connsiteY9" fmla="*/ 2024180 h 2168048"/>
                  <a:gd name="connsiteX10" fmla="*/ 1131227 w 1677161"/>
                  <a:gd name="connsiteY10" fmla="*/ 2167055 h 2168048"/>
                  <a:gd name="connsiteX11" fmla="*/ 988352 w 1677161"/>
                  <a:gd name="connsiteY11" fmla="*/ 1976555 h 2168048"/>
                  <a:gd name="connsiteX12" fmla="*/ 1307439 w 1677161"/>
                  <a:gd name="connsiteY12" fmla="*/ 1886068 h 2168048"/>
                  <a:gd name="connsiteX13" fmla="*/ 1164564 w 1677161"/>
                  <a:gd name="connsiteY13" fmla="*/ 1324093 h 2168048"/>
                  <a:gd name="connsiteX14" fmla="*/ 1135989 w 1677161"/>
                  <a:gd name="connsiteY14" fmla="*/ 919280 h 2168048"/>
                  <a:gd name="connsiteX15" fmla="*/ 1212189 w 1677161"/>
                  <a:gd name="connsiteY15" fmla="*/ 433505 h 2168048"/>
                  <a:gd name="connsiteX16" fmla="*/ 1288389 w 1677161"/>
                  <a:gd name="connsiteY16" fmla="*/ 195380 h 2168048"/>
                  <a:gd name="connsiteX17" fmla="*/ 993114 w 1677161"/>
                  <a:gd name="connsiteY17" fmla="*/ 295393 h 2168048"/>
                  <a:gd name="connsiteX18" fmla="*/ 478764 w 1677161"/>
                  <a:gd name="connsiteY18" fmla="*/ 381118 h 2168048"/>
                  <a:gd name="connsiteX19" fmla="*/ 126339 w 1677161"/>
                  <a:gd name="connsiteY19" fmla="*/ 395405 h 2168048"/>
                  <a:gd name="connsiteX20" fmla="*/ 7277 w 1677161"/>
                  <a:gd name="connsiteY20" fmla="*/ 247768 h 2168048"/>
                  <a:gd name="connsiteX0" fmla="*/ 7277 w 1677161"/>
                  <a:gd name="connsiteY0" fmla="*/ 247768 h 2168048"/>
                  <a:gd name="connsiteX1" fmla="*/ 302552 w 1677161"/>
                  <a:gd name="connsiteY1" fmla="*/ 200143 h 2168048"/>
                  <a:gd name="connsiteX2" fmla="*/ 783564 w 1677161"/>
                  <a:gd name="connsiteY2" fmla="*/ 100130 h 2168048"/>
                  <a:gd name="connsiteX3" fmla="*/ 902627 w 1677161"/>
                  <a:gd name="connsiteY3" fmla="*/ 109655 h 2168048"/>
                  <a:gd name="connsiteX4" fmla="*/ 1226477 w 1677161"/>
                  <a:gd name="connsiteY4" fmla="*/ 118 h 2168048"/>
                  <a:gd name="connsiteX5" fmla="*/ 1426502 w 1677161"/>
                  <a:gd name="connsiteY5" fmla="*/ 133468 h 2168048"/>
                  <a:gd name="connsiteX6" fmla="*/ 1659864 w 1677161"/>
                  <a:gd name="connsiteY6" fmla="*/ 166805 h 2168048"/>
                  <a:gd name="connsiteX7" fmla="*/ 1645577 w 1677161"/>
                  <a:gd name="connsiteY7" fmla="*/ 633530 h 2168048"/>
                  <a:gd name="connsiteX8" fmla="*/ 1531277 w 1677161"/>
                  <a:gd name="connsiteY8" fmla="*/ 1495543 h 2168048"/>
                  <a:gd name="connsiteX9" fmla="*/ 1483652 w 1677161"/>
                  <a:gd name="connsiteY9" fmla="*/ 2024180 h 2168048"/>
                  <a:gd name="connsiteX10" fmla="*/ 1131227 w 1677161"/>
                  <a:gd name="connsiteY10" fmla="*/ 2167055 h 2168048"/>
                  <a:gd name="connsiteX11" fmla="*/ 988352 w 1677161"/>
                  <a:gd name="connsiteY11" fmla="*/ 1976555 h 2168048"/>
                  <a:gd name="connsiteX12" fmla="*/ 1307439 w 1677161"/>
                  <a:gd name="connsiteY12" fmla="*/ 1886068 h 2168048"/>
                  <a:gd name="connsiteX13" fmla="*/ 1164564 w 1677161"/>
                  <a:gd name="connsiteY13" fmla="*/ 1324093 h 2168048"/>
                  <a:gd name="connsiteX14" fmla="*/ 1135989 w 1677161"/>
                  <a:gd name="connsiteY14" fmla="*/ 919280 h 2168048"/>
                  <a:gd name="connsiteX15" fmla="*/ 1212189 w 1677161"/>
                  <a:gd name="connsiteY15" fmla="*/ 433505 h 2168048"/>
                  <a:gd name="connsiteX16" fmla="*/ 1288389 w 1677161"/>
                  <a:gd name="connsiteY16" fmla="*/ 195380 h 2168048"/>
                  <a:gd name="connsiteX17" fmla="*/ 993114 w 1677161"/>
                  <a:gd name="connsiteY17" fmla="*/ 295393 h 2168048"/>
                  <a:gd name="connsiteX18" fmla="*/ 478764 w 1677161"/>
                  <a:gd name="connsiteY18" fmla="*/ 381118 h 2168048"/>
                  <a:gd name="connsiteX19" fmla="*/ 126339 w 1677161"/>
                  <a:gd name="connsiteY19" fmla="*/ 395405 h 2168048"/>
                  <a:gd name="connsiteX20" fmla="*/ 7277 w 1677161"/>
                  <a:gd name="connsiteY20" fmla="*/ 247768 h 2168048"/>
                  <a:gd name="connsiteX0" fmla="*/ 7277 w 1677161"/>
                  <a:gd name="connsiteY0" fmla="*/ 247776 h 2168056"/>
                  <a:gd name="connsiteX1" fmla="*/ 302552 w 1677161"/>
                  <a:gd name="connsiteY1" fmla="*/ 200151 h 2168056"/>
                  <a:gd name="connsiteX2" fmla="*/ 745464 w 1677161"/>
                  <a:gd name="connsiteY2" fmla="*/ 138238 h 2168056"/>
                  <a:gd name="connsiteX3" fmla="*/ 902627 w 1677161"/>
                  <a:gd name="connsiteY3" fmla="*/ 109663 h 2168056"/>
                  <a:gd name="connsiteX4" fmla="*/ 1226477 w 1677161"/>
                  <a:gd name="connsiteY4" fmla="*/ 126 h 2168056"/>
                  <a:gd name="connsiteX5" fmla="*/ 1426502 w 1677161"/>
                  <a:gd name="connsiteY5" fmla="*/ 133476 h 2168056"/>
                  <a:gd name="connsiteX6" fmla="*/ 1659864 w 1677161"/>
                  <a:gd name="connsiteY6" fmla="*/ 166813 h 2168056"/>
                  <a:gd name="connsiteX7" fmla="*/ 1645577 w 1677161"/>
                  <a:gd name="connsiteY7" fmla="*/ 633538 h 2168056"/>
                  <a:gd name="connsiteX8" fmla="*/ 1531277 w 1677161"/>
                  <a:gd name="connsiteY8" fmla="*/ 1495551 h 2168056"/>
                  <a:gd name="connsiteX9" fmla="*/ 1483652 w 1677161"/>
                  <a:gd name="connsiteY9" fmla="*/ 2024188 h 2168056"/>
                  <a:gd name="connsiteX10" fmla="*/ 1131227 w 1677161"/>
                  <a:gd name="connsiteY10" fmla="*/ 2167063 h 2168056"/>
                  <a:gd name="connsiteX11" fmla="*/ 988352 w 1677161"/>
                  <a:gd name="connsiteY11" fmla="*/ 1976563 h 2168056"/>
                  <a:gd name="connsiteX12" fmla="*/ 1307439 w 1677161"/>
                  <a:gd name="connsiteY12" fmla="*/ 1886076 h 2168056"/>
                  <a:gd name="connsiteX13" fmla="*/ 1164564 w 1677161"/>
                  <a:gd name="connsiteY13" fmla="*/ 1324101 h 2168056"/>
                  <a:gd name="connsiteX14" fmla="*/ 1135989 w 1677161"/>
                  <a:gd name="connsiteY14" fmla="*/ 919288 h 2168056"/>
                  <a:gd name="connsiteX15" fmla="*/ 1212189 w 1677161"/>
                  <a:gd name="connsiteY15" fmla="*/ 433513 h 2168056"/>
                  <a:gd name="connsiteX16" fmla="*/ 1288389 w 1677161"/>
                  <a:gd name="connsiteY16" fmla="*/ 195388 h 2168056"/>
                  <a:gd name="connsiteX17" fmla="*/ 993114 w 1677161"/>
                  <a:gd name="connsiteY17" fmla="*/ 295401 h 2168056"/>
                  <a:gd name="connsiteX18" fmla="*/ 478764 w 1677161"/>
                  <a:gd name="connsiteY18" fmla="*/ 381126 h 2168056"/>
                  <a:gd name="connsiteX19" fmla="*/ 126339 w 1677161"/>
                  <a:gd name="connsiteY19" fmla="*/ 395413 h 2168056"/>
                  <a:gd name="connsiteX20" fmla="*/ 7277 w 1677161"/>
                  <a:gd name="connsiteY20" fmla="*/ 247776 h 2168056"/>
                  <a:gd name="connsiteX0" fmla="*/ 7277 w 1677161"/>
                  <a:gd name="connsiteY0" fmla="*/ 247774 h 2168054"/>
                  <a:gd name="connsiteX1" fmla="*/ 302552 w 1677161"/>
                  <a:gd name="connsiteY1" fmla="*/ 200149 h 2168054"/>
                  <a:gd name="connsiteX2" fmla="*/ 693076 w 1677161"/>
                  <a:gd name="connsiteY2" fmla="*/ 123948 h 2168054"/>
                  <a:gd name="connsiteX3" fmla="*/ 902627 w 1677161"/>
                  <a:gd name="connsiteY3" fmla="*/ 109661 h 2168054"/>
                  <a:gd name="connsiteX4" fmla="*/ 1226477 w 1677161"/>
                  <a:gd name="connsiteY4" fmla="*/ 124 h 2168054"/>
                  <a:gd name="connsiteX5" fmla="*/ 1426502 w 1677161"/>
                  <a:gd name="connsiteY5" fmla="*/ 133474 h 2168054"/>
                  <a:gd name="connsiteX6" fmla="*/ 1659864 w 1677161"/>
                  <a:gd name="connsiteY6" fmla="*/ 166811 h 2168054"/>
                  <a:gd name="connsiteX7" fmla="*/ 1645577 w 1677161"/>
                  <a:gd name="connsiteY7" fmla="*/ 633536 h 2168054"/>
                  <a:gd name="connsiteX8" fmla="*/ 1531277 w 1677161"/>
                  <a:gd name="connsiteY8" fmla="*/ 1495549 h 2168054"/>
                  <a:gd name="connsiteX9" fmla="*/ 1483652 w 1677161"/>
                  <a:gd name="connsiteY9" fmla="*/ 2024186 h 2168054"/>
                  <a:gd name="connsiteX10" fmla="*/ 1131227 w 1677161"/>
                  <a:gd name="connsiteY10" fmla="*/ 2167061 h 2168054"/>
                  <a:gd name="connsiteX11" fmla="*/ 988352 w 1677161"/>
                  <a:gd name="connsiteY11" fmla="*/ 1976561 h 2168054"/>
                  <a:gd name="connsiteX12" fmla="*/ 1307439 w 1677161"/>
                  <a:gd name="connsiteY12" fmla="*/ 1886074 h 2168054"/>
                  <a:gd name="connsiteX13" fmla="*/ 1164564 w 1677161"/>
                  <a:gd name="connsiteY13" fmla="*/ 1324099 h 2168054"/>
                  <a:gd name="connsiteX14" fmla="*/ 1135989 w 1677161"/>
                  <a:gd name="connsiteY14" fmla="*/ 919286 h 2168054"/>
                  <a:gd name="connsiteX15" fmla="*/ 1212189 w 1677161"/>
                  <a:gd name="connsiteY15" fmla="*/ 433511 h 2168054"/>
                  <a:gd name="connsiteX16" fmla="*/ 1288389 w 1677161"/>
                  <a:gd name="connsiteY16" fmla="*/ 195386 h 2168054"/>
                  <a:gd name="connsiteX17" fmla="*/ 993114 w 1677161"/>
                  <a:gd name="connsiteY17" fmla="*/ 295399 h 2168054"/>
                  <a:gd name="connsiteX18" fmla="*/ 478764 w 1677161"/>
                  <a:gd name="connsiteY18" fmla="*/ 381124 h 2168054"/>
                  <a:gd name="connsiteX19" fmla="*/ 126339 w 1677161"/>
                  <a:gd name="connsiteY19" fmla="*/ 395411 h 2168054"/>
                  <a:gd name="connsiteX20" fmla="*/ 7277 w 1677161"/>
                  <a:gd name="connsiteY20" fmla="*/ 247774 h 2168054"/>
                  <a:gd name="connsiteX0" fmla="*/ 7277 w 1677161"/>
                  <a:gd name="connsiteY0" fmla="*/ 247774 h 2174474"/>
                  <a:gd name="connsiteX1" fmla="*/ 302552 w 1677161"/>
                  <a:gd name="connsiteY1" fmla="*/ 200149 h 2174474"/>
                  <a:gd name="connsiteX2" fmla="*/ 693076 w 1677161"/>
                  <a:gd name="connsiteY2" fmla="*/ 123948 h 2174474"/>
                  <a:gd name="connsiteX3" fmla="*/ 902627 w 1677161"/>
                  <a:gd name="connsiteY3" fmla="*/ 109661 h 2174474"/>
                  <a:gd name="connsiteX4" fmla="*/ 1226477 w 1677161"/>
                  <a:gd name="connsiteY4" fmla="*/ 124 h 2174474"/>
                  <a:gd name="connsiteX5" fmla="*/ 1426502 w 1677161"/>
                  <a:gd name="connsiteY5" fmla="*/ 133474 h 2174474"/>
                  <a:gd name="connsiteX6" fmla="*/ 1659864 w 1677161"/>
                  <a:gd name="connsiteY6" fmla="*/ 166811 h 2174474"/>
                  <a:gd name="connsiteX7" fmla="*/ 1645577 w 1677161"/>
                  <a:gd name="connsiteY7" fmla="*/ 633536 h 2174474"/>
                  <a:gd name="connsiteX8" fmla="*/ 1531277 w 1677161"/>
                  <a:gd name="connsiteY8" fmla="*/ 1495549 h 2174474"/>
                  <a:gd name="connsiteX9" fmla="*/ 1483652 w 1677161"/>
                  <a:gd name="connsiteY9" fmla="*/ 2070911 h 2174474"/>
                  <a:gd name="connsiteX10" fmla="*/ 1131227 w 1677161"/>
                  <a:gd name="connsiteY10" fmla="*/ 2167061 h 2174474"/>
                  <a:gd name="connsiteX11" fmla="*/ 988352 w 1677161"/>
                  <a:gd name="connsiteY11" fmla="*/ 1976561 h 2174474"/>
                  <a:gd name="connsiteX12" fmla="*/ 1307439 w 1677161"/>
                  <a:gd name="connsiteY12" fmla="*/ 1886074 h 2174474"/>
                  <a:gd name="connsiteX13" fmla="*/ 1164564 w 1677161"/>
                  <a:gd name="connsiteY13" fmla="*/ 1324099 h 2174474"/>
                  <a:gd name="connsiteX14" fmla="*/ 1135989 w 1677161"/>
                  <a:gd name="connsiteY14" fmla="*/ 919286 h 2174474"/>
                  <a:gd name="connsiteX15" fmla="*/ 1212189 w 1677161"/>
                  <a:gd name="connsiteY15" fmla="*/ 433511 h 2174474"/>
                  <a:gd name="connsiteX16" fmla="*/ 1288389 w 1677161"/>
                  <a:gd name="connsiteY16" fmla="*/ 195386 h 2174474"/>
                  <a:gd name="connsiteX17" fmla="*/ 993114 w 1677161"/>
                  <a:gd name="connsiteY17" fmla="*/ 295399 h 2174474"/>
                  <a:gd name="connsiteX18" fmla="*/ 478764 w 1677161"/>
                  <a:gd name="connsiteY18" fmla="*/ 381124 h 2174474"/>
                  <a:gd name="connsiteX19" fmla="*/ 126339 w 1677161"/>
                  <a:gd name="connsiteY19" fmla="*/ 395411 h 2174474"/>
                  <a:gd name="connsiteX20" fmla="*/ 7277 w 1677161"/>
                  <a:gd name="connsiteY20" fmla="*/ 247774 h 2174474"/>
                  <a:gd name="connsiteX0" fmla="*/ 7277 w 1677161"/>
                  <a:gd name="connsiteY0" fmla="*/ 247774 h 2169003"/>
                  <a:gd name="connsiteX1" fmla="*/ 302552 w 1677161"/>
                  <a:gd name="connsiteY1" fmla="*/ 200149 h 2169003"/>
                  <a:gd name="connsiteX2" fmla="*/ 693076 w 1677161"/>
                  <a:gd name="connsiteY2" fmla="*/ 123948 h 2169003"/>
                  <a:gd name="connsiteX3" fmla="*/ 902627 w 1677161"/>
                  <a:gd name="connsiteY3" fmla="*/ 109661 h 2169003"/>
                  <a:gd name="connsiteX4" fmla="*/ 1226477 w 1677161"/>
                  <a:gd name="connsiteY4" fmla="*/ 124 h 2169003"/>
                  <a:gd name="connsiteX5" fmla="*/ 1426502 w 1677161"/>
                  <a:gd name="connsiteY5" fmla="*/ 133474 h 2169003"/>
                  <a:gd name="connsiteX6" fmla="*/ 1659864 w 1677161"/>
                  <a:gd name="connsiteY6" fmla="*/ 166811 h 2169003"/>
                  <a:gd name="connsiteX7" fmla="*/ 1645577 w 1677161"/>
                  <a:gd name="connsiteY7" fmla="*/ 633536 h 2169003"/>
                  <a:gd name="connsiteX8" fmla="*/ 1531277 w 1677161"/>
                  <a:gd name="connsiteY8" fmla="*/ 1495549 h 2169003"/>
                  <a:gd name="connsiteX9" fmla="*/ 1483652 w 1677161"/>
                  <a:gd name="connsiteY9" fmla="*/ 2070911 h 2169003"/>
                  <a:gd name="connsiteX10" fmla="*/ 1131227 w 1677161"/>
                  <a:gd name="connsiteY10" fmla="*/ 2167061 h 2169003"/>
                  <a:gd name="connsiteX11" fmla="*/ 988352 w 1677161"/>
                  <a:gd name="connsiteY11" fmla="*/ 1976561 h 2169003"/>
                  <a:gd name="connsiteX12" fmla="*/ 1307439 w 1677161"/>
                  <a:gd name="connsiteY12" fmla="*/ 1886074 h 2169003"/>
                  <a:gd name="connsiteX13" fmla="*/ 1164564 w 1677161"/>
                  <a:gd name="connsiteY13" fmla="*/ 1324099 h 2169003"/>
                  <a:gd name="connsiteX14" fmla="*/ 1135989 w 1677161"/>
                  <a:gd name="connsiteY14" fmla="*/ 919286 h 2169003"/>
                  <a:gd name="connsiteX15" fmla="*/ 1212189 w 1677161"/>
                  <a:gd name="connsiteY15" fmla="*/ 433511 h 2169003"/>
                  <a:gd name="connsiteX16" fmla="*/ 1288389 w 1677161"/>
                  <a:gd name="connsiteY16" fmla="*/ 195386 h 2169003"/>
                  <a:gd name="connsiteX17" fmla="*/ 993114 w 1677161"/>
                  <a:gd name="connsiteY17" fmla="*/ 295399 h 2169003"/>
                  <a:gd name="connsiteX18" fmla="*/ 478764 w 1677161"/>
                  <a:gd name="connsiteY18" fmla="*/ 381124 h 2169003"/>
                  <a:gd name="connsiteX19" fmla="*/ 126339 w 1677161"/>
                  <a:gd name="connsiteY19" fmla="*/ 395411 h 2169003"/>
                  <a:gd name="connsiteX20" fmla="*/ 7277 w 1677161"/>
                  <a:gd name="connsiteY20" fmla="*/ 247774 h 2169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677161" h="2169003">
                    <a:moveTo>
                      <a:pt x="7277" y="247774"/>
                    </a:moveTo>
                    <a:cubicBezTo>
                      <a:pt x="36646" y="215230"/>
                      <a:pt x="188252" y="220787"/>
                      <a:pt x="302552" y="200149"/>
                    </a:cubicBezTo>
                    <a:cubicBezTo>
                      <a:pt x="416852" y="179511"/>
                      <a:pt x="562901" y="149348"/>
                      <a:pt x="693076" y="123948"/>
                    </a:cubicBezTo>
                    <a:cubicBezTo>
                      <a:pt x="793089" y="108867"/>
                      <a:pt x="813727" y="130298"/>
                      <a:pt x="902627" y="109661"/>
                    </a:cubicBezTo>
                    <a:cubicBezTo>
                      <a:pt x="991527" y="89024"/>
                      <a:pt x="1139165" y="-3845"/>
                      <a:pt x="1226477" y="124"/>
                    </a:cubicBezTo>
                    <a:cubicBezTo>
                      <a:pt x="1304264" y="61243"/>
                      <a:pt x="1354271" y="105693"/>
                      <a:pt x="1426502" y="133474"/>
                    </a:cubicBezTo>
                    <a:cubicBezTo>
                      <a:pt x="1498733" y="161255"/>
                      <a:pt x="1566202" y="145380"/>
                      <a:pt x="1659864" y="166811"/>
                    </a:cubicBezTo>
                    <a:cubicBezTo>
                      <a:pt x="1696377" y="250155"/>
                      <a:pt x="1667008" y="412080"/>
                      <a:pt x="1645577" y="633536"/>
                    </a:cubicBezTo>
                    <a:cubicBezTo>
                      <a:pt x="1624146" y="854992"/>
                      <a:pt x="1558264" y="1255987"/>
                      <a:pt x="1531277" y="1495549"/>
                    </a:cubicBezTo>
                    <a:cubicBezTo>
                      <a:pt x="1504290" y="1735111"/>
                      <a:pt x="1512947" y="2043100"/>
                      <a:pt x="1483652" y="2070911"/>
                    </a:cubicBezTo>
                    <a:cubicBezTo>
                      <a:pt x="1454357" y="2098722"/>
                      <a:pt x="1213777" y="2182786"/>
                      <a:pt x="1131227" y="2167061"/>
                    </a:cubicBezTo>
                    <a:cubicBezTo>
                      <a:pt x="1048677" y="2151336"/>
                      <a:pt x="958983" y="2023392"/>
                      <a:pt x="988352" y="1976561"/>
                    </a:cubicBezTo>
                    <a:cubicBezTo>
                      <a:pt x="1017721" y="1929730"/>
                      <a:pt x="1278070" y="1994818"/>
                      <a:pt x="1307439" y="1886074"/>
                    </a:cubicBezTo>
                    <a:cubicBezTo>
                      <a:pt x="1336808" y="1777330"/>
                      <a:pt x="1193139" y="1485230"/>
                      <a:pt x="1164564" y="1324099"/>
                    </a:cubicBezTo>
                    <a:cubicBezTo>
                      <a:pt x="1135989" y="1162968"/>
                      <a:pt x="1128052" y="1067717"/>
                      <a:pt x="1135989" y="919286"/>
                    </a:cubicBezTo>
                    <a:cubicBezTo>
                      <a:pt x="1143926" y="770855"/>
                      <a:pt x="1186789" y="554161"/>
                      <a:pt x="1212189" y="433511"/>
                    </a:cubicBezTo>
                    <a:cubicBezTo>
                      <a:pt x="1237589" y="312861"/>
                      <a:pt x="1324901" y="218405"/>
                      <a:pt x="1288389" y="195386"/>
                    </a:cubicBezTo>
                    <a:cubicBezTo>
                      <a:pt x="1251877" y="172367"/>
                      <a:pt x="1128051" y="264443"/>
                      <a:pt x="993114" y="295399"/>
                    </a:cubicBezTo>
                    <a:cubicBezTo>
                      <a:pt x="858177" y="326355"/>
                      <a:pt x="623226" y="364455"/>
                      <a:pt x="478764" y="381124"/>
                    </a:cubicBezTo>
                    <a:cubicBezTo>
                      <a:pt x="334302" y="397793"/>
                      <a:pt x="211270" y="415255"/>
                      <a:pt x="126339" y="395411"/>
                    </a:cubicBezTo>
                    <a:cubicBezTo>
                      <a:pt x="41408" y="375567"/>
                      <a:pt x="-22092" y="280318"/>
                      <a:pt x="7277" y="24777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" name="Freeform 61"/>
              <p:cNvSpPr/>
              <p:nvPr/>
            </p:nvSpPr>
            <p:spPr>
              <a:xfrm>
                <a:off x="6133564" y="3224706"/>
                <a:ext cx="712346" cy="1717360"/>
              </a:xfrm>
              <a:custGeom>
                <a:avLst/>
                <a:gdLst>
                  <a:gd name="connsiteX0" fmla="*/ 278426 w 626096"/>
                  <a:gd name="connsiteY0" fmla="*/ 235706 h 1507333"/>
                  <a:gd name="connsiteX1" fmla="*/ 421301 w 626096"/>
                  <a:gd name="connsiteY1" fmla="*/ 49968 h 1507333"/>
                  <a:gd name="connsiteX2" fmla="*/ 540363 w 626096"/>
                  <a:gd name="connsiteY2" fmla="*/ 35681 h 1507333"/>
                  <a:gd name="connsiteX3" fmla="*/ 626088 w 626096"/>
                  <a:gd name="connsiteY3" fmla="*/ 478593 h 1507333"/>
                  <a:gd name="connsiteX4" fmla="*/ 535601 w 626096"/>
                  <a:gd name="connsiteY4" fmla="*/ 969131 h 1507333"/>
                  <a:gd name="connsiteX5" fmla="*/ 349863 w 626096"/>
                  <a:gd name="connsiteY5" fmla="*/ 1226306 h 1507333"/>
                  <a:gd name="connsiteX6" fmla="*/ 307001 w 626096"/>
                  <a:gd name="connsiteY6" fmla="*/ 1407281 h 1507333"/>
                  <a:gd name="connsiteX7" fmla="*/ 235563 w 626096"/>
                  <a:gd name="connsiteY7" fmla="*/ 1507293 h 1507333"/>
                  <a:gd name="connsiteX8" fmla="*/ 11726 w 626096"/>
                  <a:gd name="connsiteY8" fmla="*/ 1416806 h 1507333"/>
                  <a:gd name="connsiteX9" fmla="*/ 49826 w 626096"/>
                  <a:gd name="connsiteY9" fmla="*/ 1226306 h 1507333"/>
                  <a:gd name="connsiteX10" fmla="*/ 206988 w 626096"/>
                  <a:gd name="connsiteY10" fmla="*/ 1116768 h 1507333"/>
                  <a:gd name="connsiteX11" fmla="*/ 283188 w 626096"/>
                  <a:gd name="connsiteY11" fmla="*/ 878643 h 1507333"/>
                  <a:gd name="connsiteX12" fmla="*/ 340338 w 626096"/>
                  <a:gd name="connsiteY12" fmla="*/ 769106 h 1507333"/>
                  <a:gd name="connsiteX13" fmla="*/ 330813 w 626096"/>
                  <a:gd name="connsiteY13" fmla="*/ 292856 h 1507333"/>
                  <a:gd name="connsiteX14" fmla="*/ 278426 w 626096"/>
                  <a:gd name="connsiteY14" fmla="*/ 235706 h 1507333"/>
                  <a:gd name="connsiteX0" fmla="*/ 278426 w 626096"/>
                  <a:gd name="connsiteY0" fmla="*/ 235706 h 1507333"/>
                  <a:gd name="connsiteX1" fmla="*/ 421301 w 626096"/>
                  <a:gd name="connsiteY1" fmla="*/ 49968 h 1507333"/>
                  <a:gd name="connsiteX2" fmla="*/ 540363 w 626096"/>
                  <a:gd name="connsiteY2" fmla="*/ 35681 h 1507333"/>
                  <a:gd name="connsiteX3" fmla="*/ 626088 w 626096"/>
                  <a:gd name="connsiteY3" fmla="*/ 478593 h 1507333"/>
                  <a:gd name="connsiteX4" fmla="*/ 535601 w 626096"/>
                  <a:gd name="connsiteY4" fmla="*/ 969131 h 1507333"/>
                  <a:gd name="connsiteX5" fmla="*/ 349863 w 626096"/>
                  <a:gd name="connsiteY5" fmla="*/ 1226306 h 1507333"/>
                  <a:gd name="connsiteX6" fmla="*/ 307001 w 626096"/>
                  <a:gd name="connsiteY6" fmla="*/ 1407281 h 1507333"/>
                  <a:gd name="connsiteX7" fmla="*/ 235563 w 626096"/>
                  <a:gd name="connsiteY7" fmla="*/ 1507293 h 1507333"/>
                  <a:gd name="connsiteX8" fmla="*/ 11726 w 626096"/>
                  <a:gd name="connsiteY8" fmla="*/ 1416806 h 1507333"/>
                  <a:gd name="connsiteX9" fmla="*/ 49826 w 626096"/>
                  <a:gd name="connsiteY9" fmla="*/ 1226306 h 1507333"/>
                  <a:gd name="connsiteX10" fmla="*/ 206988 w 626096"/>
                  <a:gd name="connsiteY10" fmla="*/ 1116768 h 1507333"/>
                  <a:gd name="connsiteX11" fmla="*/ 278426 w 626096"/>
                  <a:gd name="connsiteY11" fmla="*/ 950080 h 1507333"/>
                  <a:gd name="connsiteX12" fmla="*/ 340338 w 626096"/>
                  <a:gd name="connsiteY12" fmla="*/ 769106 h 1507333"/>
                  <a:gd name="connsiteX13" fmla="*/ 330813 w 626096"/>
                  <a:gd name="connsiteY13" fmla="*/ 292856 h 1507333"/>
                  <a:gd name="connsiteX14" fmla="*/ 278426 w 626096"/>
                  <a:gd name="connsiteY14" fmla="*/ 235706 h 1507333"/>
                  <a:gd name="connsiteX0" fmla="*/ 278426 w 626096"/>
                  <a:gd name="connsiteY0" fmla="*/ 235706 h 1507333"/>
                  <a:gd name="connsiteX1" fmla="*/ 421301 w 626096"/>
                  <a:gd name="connsiteY1" fmla="*/ 49968 h 1507333"/>
                  <a:gd name="connsiteX2" fmla="*/ 540363 w 626096"/>
                  <a:gd name="connsiteY2" fmla="*/ 35681 h 1507333"/>
                  <a:gd name="connsiteX3" fmla="*/ 626088 w 626096"/>
                  <a:gd name="connsiteY3" fmla="*/ 478593 h 1507333"/>
                  <a:gd name="connsiteX4" fmla="*/ 535601 w 626096"/>
                  <a:gd name="connsiteY4" fmla="*/ 969131 h 1507333"/>
                  <a:gd name="connsiteX5" fmla="*/ 349863 w 626096"/>
                  <a:gd name="connsiteY5" fmla="*/ 1226306 h 1507333"/>
                  <a:gd name="connsiteX6" fmla="*/ 307001 w 626096"/>
                  <a:gd name="connsiteY6" fmla="*/ 1407281 h 1507333"/>
                  <a:gd name="connsiteX7" fmla="*/ 235563 w 626096"/>
                  <a:gd name="connsiteY7" fmla="*/ 1507293 h 1507333"/>
                  <a:gd name="connsiteX8" fmla="*/ 11726 w 626096"/>
                  <a:gd name="connsiteY8" fmla="*/ 1416806 h 1507333"/>
                  <a:gd name="connsiteX9" fmla="*/ 49826 w 626096"/>
                  <a:gd name="connsiteY9" fmla="*/ 1226306 h 1507333"/>
                  <a:gd name="connsiteX10" fmla="*/ 206988 w 626096"/>
                  <a:gd name="connsiteY10" fmla="*/ 1116768 h 1507333"/>
                  <a:gd name="connsiteX11" fmla="*/ 278426 w 626096"/>
                  <a:gd name="connsiteY11" fmla="*/ 950080 h 1507333"/>
                  <a:gd name="connsiteX12" fmla="*/ 340338 w 626096"/>
                  <a:gd name="connsiteY12" fmla="*/ 769106 h 1507333"/>
                  <a:gd name="connsiteX13" fmla="*/ 349863 w 626096"/>
                  <a:gd name="connsiteY13" fmla="*/ 321431 h 1507333"/>
                  <a:gd name="connsiteX14" fmla="*/ 278426 w 626096"/>
                  <a:gd name="connsiteY14" fmla="*/ 235706 h 1507333"/>
                  <a:gd name="connsiteX0" fmla="*/ 278426 w 626096"/>
                  <a:gd name="connsiteY0" fmla="*/ 235706 h 1507333"/>
                  <a:gd name="connsiteX1" fmla="*/ 421301 w 626096"/>
                  <a:gd name="connsiteY1" fmla="*/ 49968 h 1507333"/>
                  <a:gd name="connsiteX2" fmla="*/ 540363 w 626096"/>
                  <a:gd name="connsiteY2" fmla="*/ 35681 h 1507333"/>
                  <a:gd name="connsiteX3" fmla="*/ 626088 w 626096"/>
                  <a:gd name="connsiteY3" fmla="*/ 478593 h 1507333"/>
                  <a:gd name="connsiteX4" fmla="*/ 535601 w 626096"/>
                  <a:gd name="connsiteY4" fmla="*/ 969131 h 1507333"/>
                  <a:gd name="connsiteX5" fmla="*/ 349863 w 626096"/>
                  <a:gd name="connsiteY5" fmla="*/ 1226306 h 1507333"/>
                  <a:gd name="connsiteX6" fmla="*/ 307001 w 626096"/>
                  <a:gd name="connsiteY6" fmla="*/ 1407281 h 1507333"/>
                  <a:gd name="connsiteX7" fmla="*/ 235563 w 626096"/>
                  <a:gd name="connsiteY7" fmla="*/ 1507293 h 1507333"/>
                  <a:gd name="connsiteX8" fmla="*/ 11726 w 626096"/>
                  <a:gd name="connsiteY8" fmla="*/ 1416806 h 1507333"/>
                  <a:gd name="connsiteX9" fmla="*/ 49826 w 626096"/>
                  <a:gd name="connsiteY9" fmla="*/ 1226306 h 1507333"/>
                  <a:gd name="connsiteX10" fmla="*/ 206988 w 626096"/>
                  <a:gd name="connsiteY10" fmla="*/ 1116768 h 1507333"/>
                  <a:gd name="connsiteX11" fmla="*/ 278426 w 626096"/>
                  <a:gd name="connsiteY11" fmla="*/ 950080 h 1507333"/>
                  <a:gd name="connsiteX12" fmla="*/ 340338 w 626096"/>
                  <a:gd name="connsiteY12" fmla="*/ 769106 h 1507333"/>
                  <a:gd name="connsiteX13" fmla="*/ 349863 w 626096"/>
                  <a:gd name="connsiteY13" fmla="*/ 321431 h 1507333"/>
                  <a:gd name="connsiteX14" fmla="*/ 278426 w 626096"/>
                  <a:gd name="connsiteY14" fmla="*/ 235706 h 1507333"/>
                  <a:gd name="connsiteX0" fmla="*/ 349863 w 626096"/>
                  <a:gd name="connsiteY0" fmla="*/ 325298 h 1511200"/>
                  <a:gd name="connsiteX1" fmla="*/ 421301 w 626096"/>
                  <a:gd name="connsiteY1" fmla="*/ 53835 h 1511200"/>
                  <a:gd name="connsiteX2" fmla="*/ 540363 w 626096"/>
                  <a:gd name="connsiteY2" fmla="*/ 39548 h 1511200"/>
                  <a:gd name="connsiteX3" fmla="*/ 626088 w 626096"/>
                  <a:gd name="connsiteY3" fmla="*/ 482460 h 1511200"/>
                  <a:gd name="connsiteX4" fmla="*/ 535601 w 626096"/>
                  <a:gd name="connsiteY4" fmla="*/ 972998 h 1511200"/>
                  <a:gd name="connsiteX5" fmla="*/ 349863 w 626096"/>
                  <a:gd name="connsiteY5" fmla="*/ 1230173 h 1511200"/>
                  <a:gd name="connsiteX6" fmla="*/ 307001 w 626096"/>
                  <a:gd name="connsiteY6" fmla="*/ 1411148 h 1511200"/>
                  <a:gd name="connsiteX7" fmla="*/ 235563 w 626096"/>
                  <a:gd name="connsiteY7" fmla="*/ 1511160 h 1511200"/>
                  <a:gd name="connsiteX8" fmla="*/ 11726 w 626096"/>
                  <a:gd name="connsiteY8" fmla="*/ 1420673 h 1511200"/>
                  <a:gd name="connsiteX9" fmla="*/ 49826 w 626096"/>
                  <a:gd name="connsiteY9" fmla="*/ 1230173 h 1511200"/>
                  <a:gd name="connsiteX10" fmla="*/ 206988 w 626096"/>
                  <a:gd name="connsiteY10" fmla="*/ 1120635 h 1511200"/>
                  <a:gd name="connsiteX11" fmla="*/ 278426 w 626096"/>
                  <a:gd name="connsiteY11" fmla="*/ 953947 h 1511200"/>
                  <a:gd name="connsiteX12" fmla="*/ 340338 w 626096"/>
                  <a:gd name="connsiteY12" fmla="*/ 772973 h 1511200"/>
                  <a:gd name="connsiteX13" fmla="*/ 349863 w 626096"/>
                  <a:gd name="connsiteY13" fmla="*/ 325298 h 1511200"/>
                  <a:gd name="connsiteX0" fmla="*/ 321288 w 626096"/>
                  <a:gd name="connsiteY0" fmla="*/ 285423 h 1509425"/>
                  <a:gd name="connsiteX1" fmla="*/ 421301 w 626096"/>
                  <a:gd name="connsiteY1" fmla="*/ 52060 h 1509425"/>
                  <a:gd name="connsiteX2" fmla="*/ 540363 w 626096"/>
                  <a:gd name="connsiteY2" fmla="*/ 37773 h 1509425"/>
                  <a:gd name="connsiteX3" fmla="*/ 626088 w 626096"/>
                  <a:gd name="connsiteY3" fmla="*/ 480685 h 1509425"/>
                  <a:gd name="connsiteX4" fmla="*/ 535601 w 626096"/>
                  <a:gd name="connsiteY4" fmla="*/ 971223 h 1509425"/>
                  <a:gd name="connsiteX5" fmla="*/ 349863 w 626096"/>
                  <a:gd name="connsiteY5" fmla="*/ 1228398 h 1509425"/>
                  <a:gd name="connsiteX6" fmla="*/ 307001 w 626096"/>
                  <a:gd name="connsiteY6" fmla="*/ 1409373 h 1509425"/>
                  <a:gd name="connsiteX7" fmla="*/ 235563 w 626096"/>
                  <a:gd name="connsiteY7" fmla="*/ 1509385 h 1509425"/>
                  <a:gd name="connsiteX8" fmla="*/ 11726 w 626096"/>
                  <a:gd name="connsiteY8" fmla="*/ 1418898 h 1509425"/>
                  <a:gd name="connsiteX9" fmla="*/ 49826 w 626096"/>
                  <a:gd name="connsiteY9" fmla="*/ 1228398 h 1509425"/>
                  <a:gd name="connsiteX10" fmla="*/ 206988 w 626096"/>
                  <a:gd name="connsiteY10" fmla="*/ 1118860 h 1509425"/>
                  <a:gd name="connsiteX11" fmla="*/ 278426 w 626096"/>
                  <a:gd name="connsiteY11" fmla="*/ 952172 h 1509425"/>
                  <a:gd name="connsiteX12" fmla="*/ 340338 w 626096"/>
                  <a:gd name="connsiteY12" fmla="*/ 771198 h 1509425"/>
                  <a:gd name="connsiteX13" fmla="*/ 321288 w 626096"/>
                  <a:gd name="connsiteY13" fmla="*/ 285423 h 1509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6096" h="1509425">
                    <a:moveTo>
                      <a:pt x="321288" y="285423"/>
                    </a:moveTo>
                    <a:cubicBezTo>
                      <a:pt x="334782" y="165567"/>
                      <a:pt x="384789" y="93335"/>
                      <a:pt x="421301" y="52060"/>
                    </a:cubicBezTo>
                    <a:cubicBezTo>
                      <a:pt x="457813" y="10785"/>
                      <a:pt x="506232" y="-33664"/>
                      <a:pt x="540363" y="37773"/>
                    </a:cubicBezTo>
                    <a:cubicBezTo>
                      <a:pt x="574494" y="109210"/>
                      <a:pt x="626882" y="325110"/>
                      <a:pt x="626088" y="480685"/>
                    </a:cubicBezTo>
                    <a:cubicBezTo>
                      <a:pt x="625294" y="636260"/>
                      <a:pt x="581638" y="846604"/>
                      <a:pt x="535601" y="971223"/>
                    </a:cubicBezTo>
                    <a:cubicBezTo>
                      <a:pt x="489564" y="1095842"/>
                      <a:pt x="387963" y="1155373"/>
                      <a:pt x="349863" y="1228398"/>
                    </a:cubicBezTo>
                    <a:cubicBezTo>
                      <a:pt x="311763" y="1301423"/>
                      <a:pt x="326051" y="1362542"/>
                      <a:pt x="307001" y="1409373"/>
                    </a:cubicBezTo>
                    <a:cubicBezTo>
                      <a:pt x="287951" y="1456204"/>
                      <a:pt x="284775" y="1507798"/>
                      <a:pt x="235563" y="1509385"/>
                    </a:cubicBezTo>
                    <a:cubicBezTo>
                      <a:pt x="186351" y="1510972"/>
                      <a:pt x="42682" y="1465729"/>
                      <a:pt x="11726" y="1418898"/>
                    </a:cubicBezTo>
                    <a:cubicBezTo>
                      <a:pt x="-19230" y="1372067"/>
                      <a:pt x="17282" y="1278404"/>
                      <a:pt x="49826" y="1228398"/>
                    </a:cubicBezTo>
                    <a:cubicBezTo>
                      <a:pt x="82370" y="1178392"/>
                      <a:pt x="168888" y="1164898"/>
                      <a:pt x="206988" y="1118860"/>
                    </a:cubicBezTo>
                    <a:cubicBezTo>
                      <a:pt x="245088" y="1072822"/>
                      <a:pt x="256201" y="1010116"/>
                      <a:pt x="278426" y="952172"/>
                    </a:cubicBezTo>
                    <a:cubicBezTo>
                      <a:pt x="300651" y="894228"/>
                      <a:pt x="332401" y="868829"/>
                      <a:pt x="340338" y="771198"/>
                    </a:cubicBezTo>
                    <a:cubicBezTo>
                      <a:pt x="348275" y="673567"/>
                      <a:pt x="307794" y="405279"/>
                      <a:pt x="321288" y="28542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" name="Freeform 62"/>
              <p:cNvSpPr/>
              <p:nvPr/>
            </p:nvSpPr>
            <p:spPr>
              <a:xfrm>
                <a:off x="5628016" y="5178332"/>
                <a:ext cx="346586" cy="859446"/>
              </a:xfrm>
              <a:custGeom>
                <a:avLst/>
                <a:gdLst>
                  <a:gd name="connsiteX0" fmla="*/ 3625 w 304622"/>
                  <a:gd name="connsiteY0" fmla="*/ 197114 h 755386"/>
                  <a:gd name="connsiteX1" fmla="*/ 84588 w 304622"/>
                  <a:gd name="connsiteY1" fmla="*/ 568589 h 755386"/>
                  <a:gd name="connsiteX2" fmla="*/ 117925 w 304622"/>
                  <a:gd name="connsiteY2" fmla="*/ 744801 h 755386"/>
                  <a:gd name="connsiteX3" fmla="*/ 298900 w 304622"/>
                  <a:gd name="connsiteY3" fmla="*/ 673364 h 755386"/>
                  <a:gd name="connsiteX4" fmla="*/ 260800 w 304622"/>
                  <a:gd name="connsiteY4" fmla="*/ 168539 h 755386"/>
                  <a:gd name="connsiteX5" fmla="*/ 294138 w 304622"/>
                  <a:gd name="connsiteY5" fmla="*/ 1851 h 755386"/>
                  <a:gd name="connsiteX6" fmla="*/ 41725 w 304622"/>
                  <a:gd name="connsiteY6" fmla="*/ 87576 h 755386"/>
                  <a:gd name="connsiteX7" fmla="*/ 3625 w 304622"/>
                  <a:gd name="connsiteY7" fmla="*/ 197114 h 75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4622" h="755386">
                    <a:moveTo>
                      <a:pt x="3625" y="197114"/>
                    </a:moveTo>
                    <a:cubicBezTo>
                      <a:pt x="10769" y="277283"/>
                      <a:pt x="65538" y="477308"/>
                      <a:pt x="84588" y="568589"/>
                    </a:cubicBezTo>
                    <a:cubicBezTo>
                      <a:pt x="103638" y="659870"/>
                      <a:pt x="82206" y="727339"/>
                      <a:pt x="117925" y="744801"/>
                    </a:cubicBezTo>
                    <a:cubicBezTo>
                      <a:pt x="153644" y="762264"/>
                      <a:pt x="275088" y="769408"/>
                      <a:pt x="298900" y="673364"/>
                    </a:cubicBezTo>
                    <a:cubicBezTo>
                      <a:pt x="322713" y="577320"/>
                      <a:pt x="261594" y="280458"/>
                      <a:pt x="260800" y="168539"/>
                    </a:cubicBezTo>
                    <a:cubicBezTo>
                      <a:pt x="260006" y="56620"/>
                      <a:pt x="330651" y="15345"/>
                      <a:pt x="294138" y="1851"/>
                    </a:cubicBezTo>
                    <a:cubicBezTo>
                      <a:pt x="257626" y="-11643"/>
                      <a:pt x="87763" y="51857"/>
                      <a:pt x="41725" y="87576"/>
                    </a:cubicBezTo>
                    <a:cubicBezTo>
                      <a:pt x="-4313" y="123295"/>
                      <a:pt x="-3519" y="116945"/>
                      <a:pt x="3625" y="19711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Freeform 63"/>
              <p:cNvSpPr/>
              <p:nvPr/>
            </p:nvSpPr>
            <p:spPr>
              <a:xfrm>
                <a:off x="5094595" y="4050126"/>
                <a:ext cx="945135" cy="2270417"/>
              </a:xfrm>
              <a:custGeom>
                <a:avLst/>
                <a:gdLst>
                  <a:gd name="connsiteX0" fmla="*/ 821983 w 1146883"/>
                  <a:gd name="connsiteY0" fmla="*/ 48736 h 1979759"/>
                  <a:gd name="connsiteX1" fmla="*/ 745783 w 1146883"/>
                  <a:gd name="connsiteY1" fmla="*/ 115411 h 1979759"/>
                  <a:gd name="connsiteX2" fmla="*/ 502895 w 1146883"/>
                  <a:gd name="connsiteY2" fmla="*/ 143986 h 1979759"/>
                  <a:gd name="connsiteX3" fmla="*/ 369545 w 1146883"/>
                  <a:gd name="connsiteY3" fmla="*/ 472599 h 1979759"/>
                  <a:gd name="connsiteX4" fmla="*/ 279058 w 1146883"/>
                  <a:gd name="connsiteY4" fmla="*/ 844074 h 1979759"/>
                  <a:gd name="connsiteX5" fmla="*/ 131420 w 1146883"/>
                  <a:gd name="connsiteY5" fmla="*/ 1106011 h 1979759"/>
                  <a:gd name="connsiteX6" fmla="*/ 21883 w 1146883"/>
                  <a:gd name="connsiteY6" fmla="*/ 1153636 h 1979759"/>
                  <a:gd name="connsiteX7" fmla="*/ 7595 w 1146883"/>
                  <a:gd name="connsiteY7" fmla="*/ 1358424 h 1979759"/>
                  <a:gd name="connsiteX8" fmla="*/ 112370 w 1146883"/>
                  <a:gd name="connsiteY8" fmla="*/ 1425099 h 1979759"/>
                  <a:gd name="connsiteX9" fmla="*/ 117133 w 1146883"/>
                  <a:gd name="connsiteY9" fmla="*/ 1306036 h 1979759"/>
                  <a:gd name="connsiteX10" fmla="*/ 264770 w 1146883"/>
                  <a:gd name="connsiteY10" fmla="*/ 1201261 h 1979759"/>
                  <a:gd name="connsiteX11" fmla="*/ 488608 w 1146883"/>
                  <a:gd name="connsiteY11" fmla="*/ 963136 h 1979759"/>
                  <a:gd name="connsiteX12" fmla="*/ 636245 w 1146883"/>
                  <a:gd name="connsiteY12" fmla="*/ 529749 h 1979759"/>
                  <a:gd name="connsiteX13" fmla="*/ 555283 w 1146883"/>
                  <a:gd name="connsiteY13" fmla="*/ 891699 h 1979759"/>
                  <a:gd name="connsiteX14" fmla="*/ 317158 w 1146883"/>
                  <a:gd name="connsiteY14" fmla="*/ 1229836 h 1979759"/>
                  <a:gd name="connsiteX15" fmla="*/ 426695 w 1146883"/>
                  <a:gd name="connsiteY15" fmla="*/ 1925161 h 1979759"/>
                  <a:gd name="connsiteX16" fmla="*/ 617195 w 1146883"/>
                  <a:gd name="connsiteY16" fmla="*/ 1882299 h 1979759"/>
                  <a:gd name="connsiteX17" fmla="*/ 645770 w 1146883"/>
                  <a:gd name="connsiteY17" fmla="*/ 1463199 h 1979759"/>
                  <a:gd name="connsiteX18" fmla="*/ 883895 w 1146883"/>
                  <a:gd name="connsiteY18" fmla="*/ 1029811 h 1979759"/>
                  <a:gd name="connsiteX19" fmla="*/ 1126783 w 1146883"/>
                  <a:gd name="connsiteY19" fmla="*/ 867886 h 1979759"/>
                  <a:gd name="connsiteX20" fmla="*/ 1083920 w 1146883"/>
                  <a:gd name="connsiteY20" fmla="*/ 305911 h 1979759"/>
                  <a:gd name="connsiteX21" fmla="*/ 1145833 w 1146883"/>
                  <a:gd name="connsiteY21" fmla="*/ 96361 h 1979759"/>
                  <a:gd name="connsiteX22" fmla="*/ 1022008 w 1146883"/>
                  <a:gd name="connsiteY22" fmla="*/ 1111 h 1979759"/>
                  <a:gd name="connsiteX23" fmla="*/ 821983 w 1146883"/>
                  <a:gd name="connsiteY23" fmla="*/ 48736 h 1979759"/>
                  <a:gd name="connsiteX0" fmla="*/ 817058 w 1141958"/>
                  <a:gd name="connsiteY0" fmla="*/ 48736 h 1979759"/>
                  <a:gd name="connsiteX1" fmla="*/ 740858 w 1141958"/>
                  <a:gd name="connsiteY1" fmla="*/ 115411 h 1979759"/>
                  <a:gd name="connsiteX2" fmla="*/ 497970 w 1141958"/>
                  <a:gd name="connsiteY2" fmla="*/ 143986 h 1979759"/>
                  <a:gd name="connsiteX3" fmla="*/ 364620 w 1141958"/>
                  <a:gd name="connsiteY3" fmla="*/ 472599 h 1979759"/>
                  <a:gd name="connsiteX4" fmla="*/ 274133 w 1141958"/>
                  <a:gd name="connsiteY4" fmla="*/ 844074 h 1979759"/>
                  <a:gd name="connsiteX5" fmla="*/ 126495 w 1141958"/>
                  <a:gd name="connsiteY5" fmla="*/ 1106011 h 1979759"/>
                  <a:gd name="connsiteX6" fmla="*/ 16958 w 1141958"/>
                  <a:gd name="connsiteY6" fmla="*/ 1153636 h 1979759"/>
                  <a:gd name="connsiteX7" fmla="*/ 2670 w 1141958"/>
                  <a:gd name="connsiteY7" fmla="*/ 1358424 h 1979759"/>
                  <a:gd name="connsiteX8" fmla="*/ 40770 w 1141958"/>
                  <a:gd name="connsiteY8" fmla="*/ 1406049 h 1979759"/>
                  <a:gd name="connsiteX9" fmla="*/ 107445 w 1141958"/>
                  <a:gd name="connsiteY9" fmla="*/ 1425099 h 1979759"/>
                  <a:gd name="connsiteX10" fmla="*/ 112208 w 1141958"/>
                  <a:gd name="connsiteY10" fmla="*/ 1306036 h 1979759"/>
                  <a:gd name="connsiteX11" fmla="*/ 259845 w 1141958"/>
                  <a:gd name="connsiteY11" fmla="*/ 1201261 h 1979759"/>
                  <a:gd name="connsiteX12" fmla="*/ 483683 w 1141958"/>
                  <a:gd name="connsiteY12" fmla="*/ 963136 h 1979759"/>
                  <a:gd name="connsiteX13" fmla="*/ 631320 w 1141958"/>
                  <a:gd name="connsiteY13" fmla="*/ 529749 h 1979759"/>
                  <a:gd name="connsiteX14" fmla="*/ 550358 w 1141958"/>
                  <a:gd name="connsiteY14" fmla="*/ 891699 h 1979759"/>
                  <a:gd name="connsiteX15" fmla="*/ 312233 w 1141958"/>
                  <a:gd name="connsiteY15" fmla="*/ 1229836 h 1979759"/>
                  <a:gd name="connsiteX16" fmla="*/ 421770 w 1141958"/>
                  <a:gd name="connsiteY16" fmla="*/ 1925161 h 1979759"/>
                  <a:gd name="connsiteX17" fmla="*/ 612270 w 1141958"/>
                  <a:gd name="connsiteY17" fmla="*/ 1882299 h 1979759"/>
                  <a:gd name="connsiteX18" fmla="*/ 640845 w 1141958"/>
                  <a:gd name="connsiteY18" fmla="*/ 1463199 h 1979759"/>
                  <a:gd name="connsiteX19" fmla="*/ 878970 w 1141958"/>
                  <a:gd name="connsiteY19" fmla="*/ 1029811 h 1979759"/>
                  <a:gd name="connsiteX20" fmla="*/ 1121858 w 1141958"/>
                  <a:gd name="connsiteY20" fmla="*/ 867886 h 1979759"/>
                  <a:gd name="connsiteX21" fmla="*/ 1078995 w 1141958"/>
                  <a:gd name="connsiteY21" fmla="*/ 305911 h 1979759"/>
                  <a:gd name="connsiteX22" fmla="*/ 1140908 w 1141958"/>
                  <a:gd name="connsiteY22" fmla="*/ 96361 h 1979759"/>
                  <a:gd name="connsiteX23" fmla="*/ 1017083 w 1141958"/>
                  <a:gd name="connsiteY23" fmla="*/ 1111 h 1979759"/>
                  <a:gd name="connsiteX24" fmla="*/ 817058 w 1141958"/>
                  <a:gd name="connsiteY24" fmla="*/ 48736 h 1979759"/>
                  <a:gd name="connsiteX0" fmla="*/ 816007 w 1140907"/>
                  <a:gd name="connsiteY0" fmla="*/ 48736 h 1979759"/>
                  <a:gd name="connsiteX1" fmla="*/ 739807 w 1140907"/>
                  <a:gd name="connsiteY1" fmla="*/ 115411 h 1979759"/>
                  <a:gd name="connsiteX2" fmla="*/ 496919 w 1140907"/>
                  <a:gd name="connsiteY2" fmla="*/ 143986 h 1979759"/>
                  <a:gd name="connsiteX3" fmla="*/ 363569 w 1140907"/>
                  <a:gd name="connsiteY3" fmla="*/ 472599 h 1979759"/>
                  <a:gd name="connsiteX4" fmla="*/ 273082 w 1140907"/>
                  <a:gd name="connsiteY4" fmla="*/ 844074 h 1979759"/>
                  <a:gd name="connsiteX5" fmla="*/ 125444 w 1140907"/>
                  <a:gd name="connsiteY5" fmla="*/ 1106011 h 1979759"/>
                  <a:gd name="connsiteX6" fmla="*/ 15907 w 1140907"/>
                  <a:gd name="connsiteY6" fmla="*/ 1153636 h 1979759"/>
                  <a:gd name="connsiteX7" fmla="*/ 1619 w 1140907"/>
                  <a:gd name="connsiteY7" fmla="*/ 1358424 h 1979759"/>
                  <a:gd name="connsiteX8" fmla="*/ 25432 w 1140907"/>
                  <a:gd name="connsiteY8" fmla="*/ 1444149 h 1979759"/>
                  <a:gd name="connsiteX9" fmla="*/ 106394 w 1140907"/>
                  <a:gd name="connsiteY9" fmla="*/ 1425099 h 1979759"/>
                  <a:gd name="connsiteX10" fmla="*/ 111157 w 1140907"/>
                  <a:gd name="connsiteY10" fmla="*/ 1306036 h 1979759"/>
                  <a:gd name="connsiteX11" fmla="*/ 258794 w 1140907"/>
                  <a:gd name="connsiteY11" fmla="*/ 1201261 h 1979759"/>
                  <a:gd name="connsiteX12" fmla="*/ 482632 w 1140907"/>
                  <a:gd name="connsiteY12" fmla="*/ 963136 h 1979759"/>
                  <a:gd name="connsiteX13" fmla="*/ 630269 w 1140907"/>
                  <a:gd name="connsiteY13" fmla="*/ 529749 h 1979759"/>
                  <a:gd name="connsiteX14" fmla="*/ 549307 w 1140907"/>
                  <a:gd name="connsiteY14" fmla="*/ 891699 h 1979759"/>
                  <a:gd name="connsiteX15" fmla="*/ 311182 w 1140907"/>
                  <a:gd name="connsiteY15" fmla="*/ 1229836 h 1979759"/>
                  <a:gd name="connsiteX16" fmla="*/ 420719 w 1140907"/>
                  <a:gd name="connsiteY16" fmla="*/ 1925161 h 1979759"/>
                  <a:gd name="connsiteX17" fmla="*/ 611219 w 1140907"/>
                  <a:gd name="connsiteY17" fmla="*/ 1882299 h 1979759"/>
                  <a:gd name="connsiteX18" fmla="*/ 639794 w 1140907"/>
                  <a:gd name="connsiteY18" fmla="*/ 1463199 h 1979759"/>
                  <a:gd name="connsiteX19" fmla="*/ 877919 w 1140907"/>
                  <a:gd name="connsiteY19" fmla="*/ 1029811 h 1979759"/>
                  <a:gd name="connsiteX20" fmla="*/ 1120807 w 1140907"/>
                  <a:gd name="connsiteY20" fmla="*/ 867886 h 1979759"/>
                  <a:gd name="connsiteX21" fmla="*/ 1077944 w 1140907"/>
                  <a:gd name="connsiteY21" fmla="*/ 305911 h 1979759"/>
                  <a:gd name="connsiteX22" fmla="*/ 1139857 w 1140907"/>
                  <a:gd name="connsiteY22" fmla="*/ 96361 h 1979759"/>
                  <a:gd name="connsiteX23" fmla="*/ 1016032 w 1140907"/>
                  <a:gd name="connsiteY23" fmla="*/ 1111 h 1979759"/>
                  <a:gd name="connsiteX24" fmla="*/ 816007 w 1140907"/>
                  <a:gd name="connsiteY24" fmla="*/ 48736 h 1979759"/>
                  <a:gd name="connsiteX0" fmla="*/ 816007 w 1140907"/>
                  <a:gd name="connsiteY0" fmla="*/ 48736 h 1979759"/>
                  <a:gd name="connsiteX1" fmla="*/ 739807 w 1140907"/>
                  <a:gd name="connsiteY1" fmla="*/ 115411 h 1979759"/>
                  <a:gd name="connsiteX2" fmla="*/ 496919 w 1140907"/>
                  <a:gd name="connsiteY2" fmla="*/ 143986 h 1979759"/>
                  <a:gd name="connsiteX3" fmla="*/ 363569 w 1140907"/>
                  <a:gd name="connsiteY3" fmla="*/ 472599 h 1979759"/>
                  <a:gd name="connsiteX4" fmla="*/ 273082 w 1140907"/>
                  <a:gd name="connsiteY4" fmla="*/ 844074 h 1979759"/>
                  <a:gd name="connsiteX5" fmla="*/ 125444 w 1140907"/>
                  <a:gd name="connsiteY5" fmla="*/ 1106011 h 1979759"/>
                  <a:gd name="connsiteX6" fmla="*/ 15907 w 1140907"/>
                  <a:gd name="connsiteY6" fmla="*/ 1153636 h 1979759"/>
                  <a:gd name="connsiteX7" fmla="*/ 1619 w 1140907"/>
                  <a:gd name="connsiteY7" fmla="*/ 1358424 h 1979759"/>
                  <a:gd name="connsiteX8" fmla="*/ 25432 w 1140907"/>
                  <a:gd name="connsiteY8" fmla="*/ 1444149 h 1979759"/>
                  <a:gd name="connsiteX9" fmla="*/ 125444 w 1140907"/>
                  <a:gd name="connsiteY9" fmla="*/ 1429861 h 1979759"/>
                  <a:gd name="connsiteX10" fmla="*/ 111157 w 1140907"/>
                  <a:gd name="connsiteY10" fmla="*/ 1306036 h 1979759"/>
                  <a:gd name="connsiteX11" fmla="*/ 258794 w 1140907"/>
                  <a:gd name="connsiteY11" fmla="*/ 1201261 h 1979759"/>
                  <a:gd name="connsiteX12" fmla="*/ 482632 w 1140907"/>
                  <a:gd name="connsiteY12" fmla="*/ 963136 h 1979759"/>
                  <a:gd name="connsiteX13" fmla="*/ 630269 w 1140907"/>
                  <a:gd name="connsiteY13" fmla="*/ 529749 h 1979759"/>
                  <a:gd name="connsiteX14" fmla="*/ 549307 w 1140907"/>
                  <a:gd name="connsiteY14" fmla="*/ 891699 h 1979759"/>
                  <a:gd name="connsiteX15" fmla="*/ 311182 w 1140907"/>
                  <a:gd name="connsiteY15" fmla="*/ 1229836 h 1979759"/>
                  <a:gd name="connsiteX16" fmla="*/ 420719 w 1140907"/>
                  <a:gd name="connsiteY16" fmla="*/ 1925161 h 1979759"/>
                  <a:gd name="connsiteX17" fmla="*/ 611219 w 1140907"/>
                  <a:gd name="connsiteY17" fmla="*/ 1882299 h 1979759"/>
                  <a:gd name="connsiteX18" fmla="*/ 639794 w 1140907"/>
                  <a:gd name="connsiteY18" fmla="*/ 1463199 h 1979759"/>
                  <a:gd name="connsiteX19" fmla="*/ 877919 w 1140907"/>
                  <a:gd name="connsiteY19" fmla="*/ 1029811 h 1979759"/>
                  <a:gd name="connsiteX20" fmla="*/ 1120807 w 1140907"/>
                  <a:gd name="connsiteY20" fmla="*/ 867886 h 1979759"/>
                  <a:gd name="connsiteX21" fmla="*/ 1077944 w 1140907"/>
                  <a:gd name="connsiteY21" fmla="*/ 305911 h 1979759"/>
                  <a:gd name="connsiteX22" fmla="*/ 1139857 w 1140907"/>
                  <a:gd name="connsiteY22" fmla="*/ 96361 h 1979759"/>
                  <a:gd name="connsiteX23" fmla="*/ 1016032 w 1140907"/>
                  <a:gd name="connsiteY23" fmla="*/ 1111 h 1979759"/>
                  <a:gd name="connsiteX24" fmla="*/ 816007 w 1140907"/>
                  <a:gd name="connsiteY24" fmla="*/ 48736 h 1979759"/>
                  <a:gd name="connsiteX0" fmla="*/ 838314 w 1163214"/>
                  <a:gd name="connsiteY0" fmla="*/ 48736 h 1979759"/>
                  <a:gd name="connsiteX1" fmla="*/ 762114 w 1163214"/>
                  <a:gd name="connsiteY1" fmla="*/ 115411 h 1979759"/>
                  <a:gd name="connsiteX2" fmla="*/ 519226 w 1163214"/>
                  <a:gd name="connsiteY2" fmla="*/ 143986 h 1979759"/>
                  <a:gd name="connsiteX3" fmla="*/ 385876 w 1163214"/>
                  <a:gd name="connsiteY3" fmla="*/ 472599 h 1979759"/>
                  <a:gd name="connsiteX4" fmla="*/ 295389 w 1163214"/>
                  <a:gd name="connsiteY4" fmla="*/ 844074 h 1979759"/>
                  <a:gd name="connsiteX5" fmla="*/ 147751 w 1163214"/>
                  <a:gd name="connsiteY5" fmla="*/ 1106011 h 1979759"/>
                  <a:gd name="connsiteX6" fmla="*/ 38214 w 1163214"/>
                  <a:gd name="connsiteY6" fmla="*/ 1153636 h 1979759"/>
                  <a:gd name="connsiteX7" fmla="*/ 114 w 1163214"/>
                  <a:gd name="connsiteY7" fmla="*/ 1320324 h 1979759"/>
                  <a:gd name="connsiteX8" fmla="*/ 47739 w 1163214"/>
                  <a:gd name="connsiteY8" fmla="*/ 1444149 h 1979759"/>
                  <a:gd name="connsiteX9" fmla="*/ 147751 w 1163214"/>
                  <a:gd name="connsiteY9" fmla="*/ 1429861 h 1979759"/>
                  <a:gd name="connsiteX10" fmla="*/ 133464 w 1163214"/>
                  <a:gd name="connsiteY10" fmla="*/ 1306036 h 1979759"/>
                  <a:gd name="connsiteX11" fmla="*/ 281101 w 1163214"/>
                  <a:gd name="connsiteY11" fmla="*/ 1201261 h 1979759"/>
                  <a:gd name="connsiteX12" fmla="*/ 504939 w 1163214"/>
                  <a:gd name="connsiteY12" fmla="*/ 963136 h 1979759"/>
                  <a:gd name="connsiteX13" fmla="*/ 652576 w 1163214"/>
                  <a:gd name="connsiteY13" fmla="*/ 529749 h 1979759"/>
                  <a:gd name="connsiteX14" fmla="*/ 571614 w 1163214"/>
                  <a:gd name="connsiteY14" fmla="*/ 891699 h 1979759"/>
                  <a:gd name="connsiteX15" fmla="*/ 333489 w 1163214"/>
                  <a:gd name="connsiteY15" fmla="*/ 1229836 h 1979759"/>
                  <a:gd name="connsiteX16" fmla="*/ 443026 w 1163214"/>
                  <a:gd name="connsiteY16" fmla="*/ 1925161 h 1979759"/>
                  <a:gd name="connsiteX17" fmla="*/ 633526 w 1163214"/>
                  <a:gd name="connsiteY17" fmla="*/ 1882299 h 1979759"/>
                  <a:gd name="connsiteX18" fmla="*/ 662101 w 1163214"/>
                  <a:gd name="connsiteY18" fmla="*/ 1463199 h 1979759"/>
                  <a:gd name="connsiteX19" fmla="*/ 900226 w 1163214"/>
                  <a:gd name="connsiteY19" fmla="*/ 1029811 h 1979759"/>
                  <a:gd name="connsiteX20" fmla="*/ 1143114 w 1163214"/>
                  <a:gd name="connsiteY20" fmla="*/ 867886 h 1979759"/>
                  <a:gd name="connsiteX21" fmla="*/ 1100251 w 1163214"/>
                  <a:gd name="connsiteY21" fmla="*/ 305911 h 1979759"/>
                  <a:gd name="connsiteX22" fmla="*/ 1162164 w 1163214"/>
                  <a:gd name="connsiteY22" fmla="*/ 96361 h 1979759"/>
                  <a:gd name="connsiteX23" fmla="*/ 1038339 w 1163214"/>
                  <a:gd name="connsiteY23" fmla="*/ 1111 h 1979759"/>
                  <a:gd name="connsiteX24" fmla="*/ 838314 w 1163214"/>
                  <a:gd name="connsiteY24" fmla="*/ 48736 h 1979759"/>
                  <a:gd name="connsiteX0" fmla="*/ 838314 w 1163214"/>
                  <a:gd name="connsiteY0" fmla="*/ 48736 h 1985322"/>
                  <a:gd name="connsiteX1" fmla="*/ 762114 w 1163214"/>
                  <a:gd name="connsiteY1" fmla="*/ 115411 h 1985322"/>
                  <a:gd name="connsiteX2" fmla="*/ 519226 w 1163214"/>
                  <a:gd name="connsiteY2" fmla="*/ 143986 h 1985322"/>
                  <a:gd name="connsiteX3" fmla="*/ 385876 w 1163214"/>
                  <a:gd name="connsiteY3" fmla="*/ 472599 h 1985322"/>
                  <a:gd name="connsiteX4" fmla="*/ 295389 w 1163214"/>
                  <a:gd name="connsiteY4" fmla="*/ 844074 h 1985322"/>
                  <a:gd name="connsiteX5" fmla="*/ 147751 w 1163214"/>
                  <a:gd name="connsiteY5" fmla="*/ 1106011 h 1985322"/>
                  <a:gd name="connsiteX6" fmla="*/ 38214 w 1163214"/>
                  <a:gd name="connsiteY6" fmla="*/ 1153636 h 1985322"/>
                  <a:gd name="connsiteX7" fmla="*/ 114 w 1163214"/>
                  <a:gd name="connsiteY7" fmla="*/ 1320324 h 1985322"/>
                  <a:gd name="connsiteX8" fmla="*/ 47739 w 1163214"/>
                  <a:gd name="connsiteY8" fmla="*/ 1444149 h 1985322"/>
                  <a:gd name="connsiteX9" fmla="*/ 147751 w 1163214"/>
                  <a:gd name="connsiteY9" fmla="*/ 1429861 h 1985322"/>
                  <a:gd name="connsiteX10" fmla="*/ 133464 w 1163214"/>
                  <a:gd name="connsiteY10" fmla="*/ 1306036 h 1985322"/>
                  <a:gd name="connsiteX11" fmla="*/ 281101 w 1163214"/>
                  <a:gd name="connsiteY11" fmla="*/ 1201261 h 1985322"/>
                  <a:gd name="connsiteX12" fmla="*/ 504939 w 1163214"/>
                  <a:gd name="connsiteY12" fmla="*/ 963136 h 1985322"/>
                  <a:gd name="connsiteX13" fmla="*/ 652576 w 1163214"/>
                  <a:gd name="connsiteY13" fmla="*/ 529749 h 1985322"/>
                  <a:gd name="connsiteX14" fmla="*/ 571614 w 1163214"/>
                  <a:gd name="connsiteY14" fmla="*/ 891699 h 1985322"/>
                  <a:gd name="connsiteX15" fmla="*/ 333489 w 1163214"/>
                  <a:gd name="connsiteY15" fmla="*/ 1229836 h 1985322"/>
                  <a:gd name="connsiteX16" fmla="*/ 443026 w 1163214"/>
                  <a:gd name="connsiteY16" fmla="*/ 1925161 h 1985322"/>
                  <a:gd name="connsiteX17" fmla="*/ 643051 w 1163214"/>
                  <a:gd name="connsiteY17" fmla="*/ 1896586 h 1985322"/>
                  <a:gd name="connsiteX18" fmla="*/ 662101 w 1163214"/>
                  <a:gd name="connsiteY18" fmla="*/ 1463199 h 1985322"/>
                  <a:gd name="connsiteX19" fmla="*/ 900226 w 1163214"/>
                  <a:gd name="connsiteY19" fmla="*/ 1029811 h 1985322"/>
                  <a:gd name="connsiteX20" fmla="*/ 1143114 w 1163214"/>
                  <a:gd name="connsiteY20" fmla="*/ 867886 h 1985322"/>
                  <a:gd name="connsiteX21" fmla="*/ 1100251 w 1163214"/>
                  <a:gd name="connsiteY21" fmla="*/ 305911 h 1985322"/>
                  <a:gd name="connsiteX22" fmla="*/ 1162164 w 1163214"/>
                  <a:gd name="connsiteY22" fmla="*/ 96361 h 1985322"/>
                  <a:gd name="connsiteX23" fmla="*/ 1038339 w 1163214"/>
                  <a:gd name="connsiteY23" fmla="*/ 1111 h 1985322"/>
                  <a:gd name="connsiteX24" fmla="*/ 838314 w 1163214"/>
                  <a:gd name="connsiteY24" fmla="*/ 48736 h 1985322"/>
                  <a:gd name="connsiteX0" fmla="*/ 838314 w 1163214"/>
                  <a:gd name="connsiteY0" fmla="*/ 48736 h 1975785"/>
                  <a:gd name="connsiteX1" fmla="*/ 762114 w 1163214"/>
                  <a:gd name="connsiteY1" fmla="*/ 115411 h 1975785"/>
                  <a:gd name="connsiteX2" fmla="*/ 519226 w 1163214"/>
                  <a:gd name="connsiteY2" fmla="*/ 143986 h 1975785"/>
                  <a:gd name="connsiteX3" fmla="*/ 385876 w 1163214"/>
                  <a:gd name="connsiteY3" fmla="*/ 472599 h 1975785"/>
                  <a:gd name="connsiteX4" fmla="*/ 295389 w 1163214"/>
                  <a:gd name="connsiteY4" fmla="*/ 844074 h 1975785"/>
                  <a:gd name="connsiteX5" fmla="*/ 147751 w 1163214"/>
                  <a:gd name="connsiteY5" fmla="*/ 1106011 h 1975785"/>
                  <a:gd name="connsiteX6" fmla="*/ 38214 w 1163214"/>
                  <a:gd name="connsiteY6" fmla="*/ 1153636 h 1975785"/>
                  <a:gd name="connsiteX7" fmla="*/ 114 w 1163214"/>
                  <a:gd name="connsiteY7" fmla="*/ 1320324 h 1975785"/>
                  <a:gd name="connsiteX8" fmla="*/ 47739 w 1163214"/>
                  <a:gd name="connsiteY8" fmla="*/ 1444149 h 1975785"/>
                  <a:gd name="connsiteX9" fmla="*/ 147751 w 1163214"/>
                  <a:gd name="connsiteY9" fmla="*/ 1429861 h 1975785"/>
                  <a:gd name="connsiteX10" fmla="*/ 133464 w 1163214"/>
                  <a:gd name="connsiteY10" fmla="*/ 1306036 h 1975785"/>
                  <a:gd name="connsiteX11" fmla="*/ 281101 w 1163214"/>
                  <a:gd name="connsiteY11" fmla="*/ 1201261 h 1975785"/>
                  <a:gd name="connsiteX12" fmla="*/ 504939 w 1163214"/>
                  <a:gd name="connsiteY12" fmla="*/ 963136 h 1975785"/>
                  <a:gd name="connsiteX13" fmla="*/ 652576 w 1163214"/>
                  <a:gd name="connsiteY13" fmla="*/ 529749 h 1975785"/>
                  <a:gd name="connsiteX14" fmla="*/ 571614 w 1163214"/>
                  <a:gd name="connsiteY14" fmla="*/ 891699 h 1975785"/>
                  <a:gd name="connsiteX15" fmla="*/ 333489 w 1163214"/>
                  <a:gd name="connsiteY15" fmla="*/ 1229836 h 1975785"/>
                  <a:gd name="connsiteX16" fmla="*/ 443026 w 1163214"/>
                  <a:gd name="connsiteY16" fmla="*/ 1925161 h 1975785"/>
                  <a:gd name="connsiteX17" fmla="*/ 643051 w 1163214"/>
                  <a:gd name="connsiteY17" fmla="*/ 1896586 h 1975785"/>
                  <a:gd name="connsiteX18" fmla="*/ 662101 w 1163214"/>
                  <a:gd name="connsiteY18" fmla="*/ 1463199 h 1975785"/>
                  <a:gd name="connsiteX19" fmla="*/ 900226 w 1163214"/>
                  <a:gd name="connsiteY19" fmla="*/ 1029811 h 1975785"/>
                  <a:gd name="connsiteX20" fmla="*/ 1143114 w 1163214"/>
                  <a:gd name="connsiteY20" fmla="*/ 867886 h 1975785"/>
                  <a:gd name="connsiteX21" fmla="*/ 1100251 w 1163214"/>
                  <a:gd name="connsiteY21" fmla="*/ 305911 h 1975785"/>
                  <a:gd name="connsiteX22" fmla="*/ 1162164 w 1163214"/>
                  <a:gd name="connsiteY22" fmla="*/ 96361 h 1975785"/>
                  <a:gd name="connsiteX23" fmla="*/ 1038339 w 1163214"/>
                  <a:gd name="connsiteY23" fmla="*/ 1111 h 1975785"/>
                  <a:gd name="connsiteX24" fmla="*/ 838314 w 1163214"/>
                  <a:gd name="connsiteY24" fmla="*/ 48736 h 1975785"/>
                  <a:gd name="connsiteX0" fmla="*/ 838314 w 1163214"/>
                  <a:gd name="connsiteY0" fmla="*/ 48736 h 1946152"/>
                  <a:gd name="connsiteX1" fmla="*/ 762114 w 1163214"/>
                  <a:gd name="connsiteY1" fmla="*/ 115411 h 1946152"/>
                  <a:gd name="connsiteX2" fmla="*/ 519226 w 1163214"/>
                  <a:gd name="connsiteY2" fmla="*/ 143986 h 1946152"/>
                  <a:gd name="connsiteX3" fmla="*/ 385876 w 1163214"/>
                  <a:gd name="connsiteY3" fmla="*/ 472599 h 1946152"/>
                  <a:gd name="connsiteX4" fmla="*/ 295389 w 1163214"/>
                  <a:gd name="connsiteY4" fmla="*/ 844074 h 1946152"/>
                  <a:gd name="connsiteX5" fmla="*/ 147751 w 1163214"/>
                  <a:gd name="connsiteY5" fmla="*/ 1106011 h 1946152"/>
                  <a:gd name="connsiteX6" fmla="*/ 38214 w 1163214"/>
                  <a:gd name="connsiteY6" fmla="*/ 1153636 h 1946152"/>
                  <a:gd name="connsiteX7" fmla="*/ 114 w 1163214"/>
                  <a:gd name="connsiteY7" fmla="*/ 1320324 h 1946152"/>
                  <a:gd name="connsiteX8" fmla="*/ 47739 w 1163214"/>
                  <a:gd name="connsiteY8" fmla="*/ 1444149 h 1946152"/>
                  <a:gd name="connsiteX9" fmla="*/ 147751 w 1163214"/>
                  <a:gd name="connsiteY9" fmla="*/ 1429861 h 1946152"/>
                  <a:gd name="connsiteX10" fmla="*/ 133464 w 1163214"/>
                  <a:gd name="connsiteY10" fmla="*/ 1306036 h 1946152"/>
                  <a:gd name="connsiteX11" fmla="*/ 281101 w 1163214"/>
                  <a:gd name="connsiteY11" fmla="*/ 1201261 h 1946152"/>
                  <a:gd name="connsiteX12" fmla="*/ 504939 w 1163214"/>
                  <a:gd name="connsiteY12" fmla="*/ 963136 h 1946152"/>
                  <a:gd name="connsiteX13" fmla="*/ 652576 w 1163214"/>
                  <a:gd name="connsiteY13" fmla="*/ 529749 h 1946152"/>
                  <a:gd name="connsiteX14" fmla="*/ 571614 w 1163214"/>
                  <a:gd name="connsiteY14" fmla="*/ 891699 h 1946152"/>
                  <a:gd name="connsiteX15" fmla="*/ 333489 w 1163214"/>
                  <a:gd name="connsiteY15" fmla="*/ 1229836 h 1946152"/>
                  <a:gd name="connsiteX16" fmla="*/ 443026 w 1163214"/>
                  <a:gd name="connsiteY16" fmla="*/ 1925161 h 1946152"/>
                  <a:gd name="connsiteX17" fmla="*/ 643051 w 1163214"/>
                  <a:gd name="connsiteY17" fmla="*/ 1896586 h 1946152"/>
                  <a:gd name="connsiteX18" fmla="*/ 662101 w 1163214"/>
                  <a:gd name="connsiteY18" fmla="*/ 1463199 h 1946152"/>
                  <a:gd name="connsiteX19" fmla="*/ 900226 w 1163214"/>
                  <a:gd name="connsiteY19" fmla="*/ 1029811 h 1946152"/>
                  <a:gd name="connsiteX20" fmla="*/ 1143114 w 1163214"/>
                  <a:gd name="connsiteY20" fmla="*/ 867886 h 1946152"/>
                  <a:gd name="connsiteX21" fmla="*/ 1100251 w 1163214"/>
                  <a:gd name="connsiteY21" fmla="*/ 305911 h 1946152"/>
                  <a:gd name="connsiteX22" fmla="*/ 1162164 w 1163214"/>
                  <a:gd name="connsiteY22" fmla="*/ 96361 h 1946152"/>
                  <a:gd name="connsiteX23" fmla="*/ 1038339 w 1163214"/>
                  <a:gd name="connsiteY23" fmla="*/ 1111 h 1946152"/>
                  <a:gd name="connsiteX24" fmla="*/ 838314 w 1163214"/>
                  <a:gd name="connsiteY24" fmla="*/ 48736 h 1946152"/>
                  <a:gd name="connsiteX0" fmla="*/ 838314 w 1163214"/>
                  <a:gd name="connsiteY0" fmla="*/ 48736 h 1946152"/>
                  <a:gd name="connsiteX1" fmla="*/ 762114 w 1163214"/>
                  <a:gd name="connsiteY1" fmla="*/ 115411 h 1946152"/>
                  <a:gd name="connsiteX2" fmla="*/ 519226 w 1163214"/>
                  <a:gd name="connsiteY2" fmla="*/ 143986 h 1946152"/>
                  <a:gd name="connsiteX3" fmla="*/ 385876 w 1163214"/>
                  <a:gd name="connsiteY3" fmla="*/ 472599 h 1946152"/>
                  <a:gd name="connsiteX4" fmla="*/ 295389 w 1163214"/>
                  <a:gd name="connsiteY4" fmla="*/ 844074 h 1946152"/>
                  <a:gd name="connsiteX5" fmla="*/ 147751 w 1163214"/>
                  <a:gd name="connsiteY5" fmla="*/ 1106011 h 1946152"/>
                  <a:gd name="connsiteX6" fmla="*/ 38214 w 1163214"/>
                  <a:gd name="connsiteY6" fmla="*/ 1153636 h 1946152"/>
                  <a:gd name="connsiteX7" fmla="*/ 114 w 1163214"/>
                  <a:gd name="connsiteY7" fmla="*/ 1320324 h 1946152"/>
                  <a:gd name="connsiteX8" fmla="*/ 47739 w 1163214"/>
                  <a:gd name="connsiteY8" fmla="*/ 1444149 h 1946152"/>
                  <a:gd name="connsiteX9" fmla="*/ 147751 w 1163214"/>
                  <a:gd name="connsiteY9" fmla="*/ 1429861 h 1946152"/>
                  <a:gd name="connsiteX10" fmla="*/ 133464 w 1163214"/>
                  <a:gd name="connsiteY10" fmla="*/ 1306036 h 1946152"/>
                  <a:gd name="connsiteX11" fmla="*/ 281101 w 1163214"/>
                  <a:gd name="connsiteY11" fmla="*/ 1201261 h 1946152"/>
                  <a:gd name="connsiteX12" fmla="*/ 504939 w 1163214"/>
                  <a:gd name="connsiteY12" fmla="*/ 963136 h 1946152"/>
                  <a:gd name="connsiteX13" fmla="*/ 652576 w 1163214"/>
                  <a:gd name="connsiteY13" fmla="*/ 529749 h 1946152"/>
                  <a:gd name="connsiteX14" fmla="*/ 571614 w 1163214"/>
                  <a:gd name="connsiteY14" fmla="*/ 891699 h 1946152"/>
                  <a:gd name="connsiteX15" fmla="*/ 333489 w 1163214"/>
                  <a:gd name="connsiteY15" fmla="*/ 1229836 h 1946152"/>
                  <a:gd name="connsiteX16" fmla="*/ 443026 w 1163214"/>
                  <a:gd name="connsiteY16" fmla="*/ 1925161 h 1946152"/>
                  <a:gd name="connsiteX17" fmla="*/ 643051 w 1163214"/>
                  <a:gd name="connsiteY17" fmla="*/ 1896586 h 1946152"/>
                  <a:gd name="connsiteX18" fmla="*/ 662101 w 1163214"/>
                  <a:gd name="connsiteY18" fmla="*/ 1463199 h 1946152"/>
                  <a:gd name="connsiteX19" fmla="*/ 900226 w 1163214"/>
                  <a:gd name="connsiteY19" fmla="*/ 1029811 h 1946152"/>
                  <a:gd name="connsiteX20" fmla="*/ 1143114 w 1163214"/>
                  <a:gd name="connsiteY20" fmla="*/ 867886 h 1946152"/>
                  <a:gd name="connsiteX21" fmla="*/ 1100251 w 1163214"/>
                  <a:gd name="connsiteY21" fmla="*/ 305911 h 1946152"/>
                  <a:gd name="connsiteX22" fmla="*/ 1162164 w 1163214"/>
                  <a:gd name="connsiteY22" fmla="*/ 96361 h 1946152"/>
                  <a:gd name="connsiteX23" fmla="*/ 1038339 w 1163214"/>
                  <a:gd name="connsiteY23" fmla="*/ 1111 h 1946152"/>
                  <a:gd name="connsiteX24" fmla="*/ 838314 w 1163214"/>
                  <a:gd name="connsiteY24" fmla="*/ 48736 h 1946152"/>
                  <a:gd name="connsiteX0" fmla="*/ 838314 w 1163214"/>
                  <a:gd name="connsiteY0" fmla="*/ 48736 h 1946152"/>
                  <a:gd name="connsiteX1" fmla="*/ 762114 w 1163214"/>
                  <a:gd name="connsiteY1" fmla="*/ 115411 h 1946152"/>
                  <a:gd name="connsiteX2" fmla="*/ 519226 w 1163214"/>
                  <a:gd name="connsiteY2" fmla="*/ 143986 h 1946152"/>
                  <a:gd name="connsiteX3" fmla="*/ 385876 w 1163214"/>
                  <a:gd name="connsiteY3" fmla="*/ 472599 h 1946152"/>
                  <a:gd name="connsiteX4" fmla="*/ 295389 w 1163214"/>
                  <a:gd name="connsiteY4" fmla="*/ 844074 h 1946152"/>
                  <a:gd name="connsiteX5" fmla="*/ 147751 w 1163214"/>
                  <a:gd name="connsiteY5" fmla="*/ 1106011 h 1946152"/>
                  <a:gd name="connsiteX6" fmla="*/ 38214 w 1163214"/>
                  <a:gd name="connsiteY6" fmla="*/ 1153636 h 1946152"/>
                  <a:gd name="connsiteX7" fmla="*/ 114 w 1163214"/>
                  <a:gd name="connsiteY7" fmla="*/ 1320324 h 1946152"/>
                  <a:gd name="connsiteX8" fmla="*/ 47739 w 1163214"/>
                  <a:gd name="connsiteY8" fmla="*/ 1444149 h 1946152"/>
                  <a:gd name="connsiteX9" fmla="*/ 147751 w 1163214"/>
                  <a:gd name="connsiteY9" fmla="*/ 1429861 h 1946152"/>
                  <a:gd name="connsiteX10" fmla="*/ 133464 w 1163214"/>
                  <a:gd name="connsiteY10" fmla="*/ 1306036 h 1946152"/>
                  <a:gd name="connsiteX11" fmla="*/ 281101 w 1163214"/>
                  <a:gd name="connsiteY11" fmla="*/ 1201261 h 1946152"/>
                  <a:gd name="connsiteX12" fmla="*/ 504939 w 1163214"/>
                  <a:gd name="connsiteY12" fmla="*/ 963136 h 1946152"/>
                  <a:gd name="connsiteX13" fmla="*/ 652576 w 1163214"/>
                  <a:gd name="connsiteY13" fmla="*/ 529749 h 1946152"/>
                  <a:gd name="connsiteX14" fmla="*/ 571614 w 1163214"/>
                  <a:gd name="connsiteY14" fmla="*/ 891699 h 1946152"/>
                  <a:gd name="connsiteX15" fmla="*/ 333489 w 1163214"/>
                  <a:gd name="connsiteY15" fmla="*/ 1229836 h 1946152"/>
                  <a:gd name="connsiteX16" fmla="*/ 443026 w 1163214"/>
                  <a:gd name="connsiteY16" fmla="*/ 1925161 h 1946152"/>
                  <a:gd name="connsiteX17" fmla="*/ 643051 w 1163214"/>
                  <a:gd name="connsiteY17" fmla="*/ 1896586 h 1946152"/>
                  <a:gd name="connsiteX18" fmla="*/ 662101 w 1163214"/>
                  <a:gd name="connsiteY18" fmla="*/ 1463199 h 1946152"/>
                  <a:gd name="connsiteX19" fmla="*/ 900226 w 1163214"/>
                  <a:gd name="connsiteY19" fmla="*/ 1029811 h 1946152"/>
                  <a:gd name="connsiteX20" fmla="*/ 1143114 w 1163214"/>
                  <a:gd name="connsiteY20" fmla="*/ 867886 h 1946152"/>
                  <a:gd name="connsiteX21" fmla="*/ 1100251 w 1163214"/>
                  <a:gd name="connsiteY21" fmla="*/ 305911 h 1946152"/>
                  <a:gd name="connsiteX22" fmla="*/ 1162164 w 1163214"/>
                  <a:gd name="connsiteY22" fmla="*/ 96361 h 1946152"/>
                  <a:gd name="connsiteX23" fmla="*/ 1038339 w 1163214"/>
                  <a:gd name="connsiteY23" fmla="*/ 1111 h 1946152"/>
                  <a:gd name="connsiteX24" fmla="*/ 838314 w 1163214"/>
                  <a:gd name="connsiteY24" fmla="*/ 48736 h 1946152"/>
                  <a:gd name="connsiteX0" fmla="*/ 838314 w 1163214"/>
                  <a:gd name="connsiteY0" fmla="*/ 48736 h 1946152"/>
                  <a:gd name="connsiteX1" fmla="*/ 762114 w 1163214"/>
                  <a:gd name="connsiteY1" fmla="*/ 115411 h 1946152"/>
                  <a:gd name="connsiteX2" fmla="*/ 519226 w 1163214"/>
                  <a:gd name="connsiteY2" fmla="*/ 143986 h 1946152"/>
                  <a:gd name="connsiteX3" fmla="*/ 385876 w 1163214"/>
                  <a:gd name="connsiteY3" fmla="*/ 472599 h 1946152"/>
                  <a:gd name="connsiteX4" fmla="*/ 295389 w 1163214"/>
                  <a:gd name="connsiteY4" fmla="*/ 844074 h 1946152"/>
                  <a:gd name="connsiteX5" fmla="*/ 147751 w 1163214"/>
                  <a:gd name="connsiteY5" fmla="*/ 1106011 h 1946152"/>
                  <a:gd name="connsiteX6" fmla="*/ 38214 w 1163214"/>
                  <a:gd name="connsiteY6" fmla="*/ 1153636 h 1946152"/>
                  <a:gd name="connsiteX7" fmla="*/ 114 w 1163214"/>
                  <a:gd name="connsiteY7" fmla="*/ 1320324 h 1946152"/>
                  <a:gd name="connsiteX8" fmla="*/ 47739 w 1163214"/>
                  <a:gd name="connsiteY8" fmla="*/ 1444149 h 1946152"/>
                  <a:gd name="connsiteX9" fmla="*/ 147751 w 1163214"/>
                  <a:gd name="connsiteY9" fmla="*/ 1429861 h 1946152"/>
                  <a:gd name="connsiteX10" fmla="*/ 133464 w 1163214"/>
                  <a:gd name="connsiteY10" fmla="*/ 1306036 h 1946152"/>
                  <a:gd name="connsiteX11" fmla="*/ 281101 w 1163214"/>
                  <a:gd name="connsiteY11" fmla="*/ 1201261 h 1946152"/>
                  <a:gd name="connsiteX12" fmla="*/ 504939 w 1163214"/>
                  <a:gd name="connsiteY12" fmla="*/ 963136 h 1946152"/>
                  <a:gd name="connsiteX13" fmla="*/ 652576 w 1163214"/>
                  <a:gd name="connsiteY13" fmla="*/ 529749 h 1946152"/>
                  <a:gd name="connsiteX14" fmla="*/ 571614 w 1163214"/>
                  <a:gd name="connsiteY14" fmla="*/ 891699 h 1946152"/>
                  <a:gd name="connsiteX15" fmla="*/ 333489 w 1163214"/>
                  <a:gd name="connsiteY15" fmla="*/ 1229836 h 1946152"/>
                  <a:gd name="connsiteX16" fmla="*/ 443026 w 1163214"/>
                  <a:gd name="connsiteY16" fmla="*/ 1925161 h 1946152"/>
                  <a:gd name="connsiteX17" fmla="*/ 643051 w 1163214"/>
                  <a:gd name="connsiteY17" fmla="*/ 1896586 h 1946152"/>
                  <a:gd name="connsiteX18" fmla="*/ 662101 w 1163214"/>
                  <a:gd name="connsiteY18" fmla="*/ 1463199 h 1946152"/>
                  <a:gd name="connsiteX19" fmla="*/ 900226 w 1163214"/>
                  <a:gd name="connsiteY19" fmla="*/ 1029811 h 1946152"/>
                  <a:gd name="connsiteX20" fmla="*/ 1143114 w 1163214"/>
                  <a:gd name="connsiteY20" fmla="*/ 867886 h 1946152"/>
                  <a:gd name="connsiteX21" fmla="*/ 1100251 w 1163214"/>
                  <a:gd name="connsiteY21" fmla="*/ 305911 h 1946152"/>
                  <a:gd name="connsiteX22" fmla="*/ 1162164 w 1163214"/>
                  <a:gd name="connsiteY22" fmla="*/ 96361 h 1946152"/>
                  <a:gd name="connsiteX23" fmla="*/ 1038339 w 1163214"/>
                  <a:gd name="connsiteY23" fmla="*/ 1111 h 1946152"/>
                  <a:gd name="connsiteX24" fmla="*/ 838314 w 1163214"/>
                  <a:gd name="connsiteY24" fmla="*/ 48736 h 1946152"/>
                  <a:gd name="connsiteX0" fmla="*/ 838314 w 1163214"/>
                  <a:gd name="connsiteY0" fmla="*/ 48736 h 1946152"/>
                  <a:gd name="connsiteX1" fmla="*/ 762114 w 1163214"/>
                  <a:gd name="connsiteY1" fmla="*/ 115411 h 1946152"/>
                  <a:gd name="connsiteX2" fmla="*/ 519226 w 1163214"/>
                  <a:gd name="connsiteY2" fmla="*/ 143986 h 1946152"/>
                  <a:gd name="connsiteX3" fmla="*/ 385876 w 1163214"/>
                  <a:gd name="connsiteY3" fmla="*/ 472599 h 1946152"/>
                  <a:gd name="connsiteX4" fmla="*/ 295389 w 1163214"/>
                  <a:gd name="connsiteY4" fmla="*/ 844074 h 1946152"/>
                  <a:gd name="connsiteX5" fmla="*/ 147751 w 1163214"/>
                  <a:gd name="connsiteY5" fmla="*/ 1106011 h 1946152"/>
                  <a:gd name="connsiteX6" fmla="*/ 38214 w 1163214"/>
                  <a:gd name="connsiteY6" fmla="*/ 1153636 h 1946152"/>
                  <a:gd name="connsiteX7" fmla="*/ 114 w 1163214"/>
                  <a:gd name="connsiteY7" fmla="*/ 1320324 h 1946152"/>
                  <a:gd name="connsiteX8" fmla="*/ 47739 w 1163214"/>
                  <a:gd name="connsiteY8" fmla="*/ 1444149 h 1946152"/>
                  <a:gd name="connsiteX9" fmla="*/ 147751 w 1163214"/>
                  <a:gd name="connsiteY9" fmla="*/ 1429861 h 1946152"/>
                  <a:gd name="connsiteX10" fmla="*/ 133464 w 1163214"/>
                  <a:gd name="connsiteY10" fmla="*/ 1306036 h 1946152"/>
                  <a:gd name="connsiteX11" fmla="*/ 281101 w 1163214"/>
                  <a:gd name="connsiteY11" fmla="*/ 1201261 h 1946152"/>
                  <a:gd name="connsiteX12" fmla="*/ 504939 w 1163214"/>
                  <a:gd name="connsiteY12" fmla="*/ 963136 h 1946152"/>
                  <a:gd name="connsiteX13" fmla="*/ 652576 w 1163214"/>
                  <a:gd name="connsiteY13" fmla="*/ 529749 h 1946152"/>
                  <a:gd name="connsiteX14" fmla="*/ 571614 w 1163214"/>
                  <a:gd name="connsiteY14" fmla="*/ 825024 h 1946152"/>
                  <a:gd name="connsiteX15" fmla="*/ 333489 w 1163214"/>
                  <a:gd name="connsiteY15" fmla="*/ 1229836 h 1946152"/>
                  <a:gd name="connsiteX16" fmla="*/ 443026 w 1163214"/>
                  <a:gd name="connsiteY16" fmla="*/ 1925161 h 1946152"/>
                  <a:gd name="connsiteX17" fmla="*/ 643051 w 1163214"/>
                  <a:gd name="connsiteY17" fmla="*/ 1896586 h 1946152"/>
                  <a:gd name="connsiteX18" fmla="*/ 662101 w 1163214"/>
                  <a:gd name="connsiteY18" fmla="*/ 1463199 h 1946152"/>
                  <a:gd name="connsiteX19" fmla="*/ 900226 w 1163214"/>
                  <a:gd name="connsiteY19" fmla="*/ 1029811 h 1946152"/>
                  <a:gd name="connsiteX20" fmla="*/ 1143114 w 1163214"/>
                  <a:gd name="connsiteY20" fmla="*/ 867886 h 1946152"/>
                  <a:gd name="connsiteX21" fmla="*/ 1100251 w 1163214"/>
                  <a:gd name="connsiteY21" fmla="*/ 305911 h 1946152"/>
                  <a:gd name="connsiteX22" fmla="*/ 1162164 w 1163214"/>
                  <a:gd name="connsiteY22" fmla="*/ 96361 h 1946152"/>
                  <a:gd name="connsiteX23" fmla="*/ 1038339 w 1163214"/>
                  <a:gd name="connsiteY23" fmla="*/ 1111 h 1946152"/>
                  <a:gd name="connsiteX24" fmla="*/ 838314 w 1163214"/>
                  <a:gd name="connsiteY24" fmla="*/ 48736 h 1946152"/>
                  <a:gd name="connsiteX0" fmla="*/ 838314 w 1163214"/>
                  <a:gd name="connsiteY0" fmla="*/ 48736 h 1946152"/>
                  <a:gd name="connsiteX1" fmla="*/ 762114 w 1163214"/>
                  <a:gd name="connsiteY1" fmla="*/ 115411 h 1946152"/>
                  <a:gd name="connsiteX2" fmla="*/ 519226 w 1163214"/>
                  <a:gd name="connsiteY2" fmla="*/ 143986 h 1946152"/>
                  <a:gd name="connsiteX3" fmla="*/ 385876 w 1163214"/>
                  <a:gd name="connsiteY3" fmla="*/ 472599 h 1946152"/>
                  <a:gd name="connsiteX4" fmla="*/ 295389 w 1163214"/>
                  <a:gd name="connsiteY4" fmla="*/ 844074 h 1946152"/>
                  <a:gd name="connsiteX5" fmla="*/ 147751 w 1163214"/>
                  <a:gd name="connsiteY5" fmla="*/ 1106011 h 1946152"/>
                  <a:gd name="connsiteX6" fmla="*/ 38214 w 1163214"/>
                  <a:gd name="connsiteY6" fmla="*/ 1153636 h 1946152"/>
                  <a:gd name="connsiteX7" fmla="*/ 114 w 1163214"/>
                  <a:gd name="connsiteY7" fmla="*/ 1320324 h 1946152"/>
                  <a:gd name="connsiteX8" fmla="*/ 47739 w 1163214"/>
                  <a:gd name="connsiteY8" fmla="*/ 1444149 h 1946152"/>
                  <a:gd name="connsiteX9" fmla="*/ 147751 w 1163214"/>
                  <a:gd name="connsiteY9" fmla="*/ 1429861 h 1946152"/>
                  <a:gd name="connsiteX10" fmla="*/ 133464 w 1163214"/>
                  <a:gd name="connsiteY10" fmla="*/ 1306036 h 1946152"/>
                  <a:gd name="connsiteX11" fmla="*/ 281101 w 1163214"/>
                  <a:gd name="connsiteY11" fmla="*/ 1201261 h 1946152"/>
                  <a:gd name="connsiteX12" fmla="*/ 504939 w 1163214"/>
                  <a:gd name="connsiteY12" fmla="*/ 963136 h 1946152"/>
                  <a:gd name="connsiteX13" fmla="*/ 652576 w 1163214"/>
                  <a:gd name="connsiteY13" fmla="*/ 529749 h 1946152"/>
                  <a:gd name="connsiteX14" fmla="*/ 571614 w 1163214"/>
                  <a:gd name="connsiteY14" fmla="*/ 825024 h 1946152"/>
                  <a:gd name="connsiteX15" fmla="*/ 333489 w 1163214"/>
                  <a:gd name="connsiteY15" fmla="*/ 1229836 h 1946152"/>
                  <a:gd name="connsiteX16" fmla="*/ 443026 w 1163214"/>
                  <a:gd name="connsiteY16" fmla="*/ 1925161 h 1946152"/>
                  <a:gd name="connsiteX17" fmla="*/ 643051 w 1163214"/>
                  <a:gd name="connsiteY17" fmla="*/ 1896586 h 1946152"/>
                  <a:gd name="connsiteX18" fmla="*/ 662101 w 1163214"/>
                  <a:gd name="connsiteY18" fmla="*/ 1463199 h 1946152"/>
                  <a:gd name="connsiteX19" fmla="*/ 871651 w 1163214"/>
                  <a:gd name="connsiteY19" fmla="*/ 1125061 h 1946152"/>
                  <a:gd name="connsiteX20" fmla="*/ 1143114 w 1163214"/>
                  <a:gd name="connsiteY20" fmla="*/ 867886 h 1946152"/>
                  <a:gd name="connsiteX21" fmla="*/ 1100251 w 1163214"/>
                  <a:gd name="connsiteY21" fmla="*/ 305911 h 1946152"/>
                  <a:gd name="connsiteX22" fmla="*/ 1162164 w 1163214"/>
                  <a:gd name="connsiteY22" fmla="*/ 96361 h 1946152"/>
                  <a:gd name="connsiteX23" fmla="*/ 1038339 w 1163214"/>
                  <a:gd name="connsiteY23" fmla="*/ 1111 h 1946152"/>
                  <a:gd name="connsiteX24" fmla="*/ 838314 w 1163214"/>
                  <a:gd name="connsiteY24" fmla="*/ 48736 h 1946152"/>
                  <a:gd name="connsiteX0" fmla="*/ 838314 w 1163214"/>
                  <a:gd name="connsiteY0" fmla="*/ 48736 h 1946152"/>
                  <a:gd name="connsiteX1" fmla="*/ 762114 w 1163214"/>
                  <a:gd name="connsiteY1" fmla="*/ 115411 h 1946152"/>
                  <a:gd name="connsiteX2" fmla="*/ 519226 w 1163214"/>
                  <a:gd name="connsiteY2" fmla="*/ 143986 h 1946152"/>
                  <a:gd name="connsiteX3" fmla="*/ 385876 w 1163214"/>
                  <a:gd name="connsiteY3" fmla="*/ 472599 h 1946152"/>
                  <a:gd name="connsiteX4" fmla="*/ 295389 w 1163214"/>
                  <a:gd name="connsiteY4" fmla="*/ 844074 h 1946152"/>
                  <a:gd name="connsiteX5" fmla="*/ 147751 w 1163214"/>
                  <a:gd name="connsiteY5" fmla="*/ 1106011 h 1946152"/>
                  <a:gd name="connsiteX6" fmla="*/ 38214 w 1163214"/>
                  <a:gd name="connsiteY6" fmla="*/ 1153636 h 1946152"/>
                  <a:gd name="connsiteX7" fmla="*/ 114 w 1163214"/>
                  <a:gd name="connsiteY7" fmla="*/ 1320324 h 1946152"/>
                  <a:gd name="connsiteX8" fmla="*/ 47739 w 1163214"/>
                  <a:gd name="connsiteY8" fmla="*/ 1444149 h 1946152"/>
                  <a:gd name="connsiteX9" fmla="*/ 147751 w 1163214"/>
                  <a:gd name="connsiteY9" fmla="*/ 1429861 h 1946152"/>
                  <a:gd name="connsiteX10" fmla="*/ 133464 w 1163214"/>
                  <a:gd name="connsiteY10" fmla="*/ 1306036 h 1946152"/>
                  <a:gd name="connsiteX11" fmla="*/ 281101 w 1163214"/>
                  <a:gd name="connsiteY11" fmla="*/ 1201261 h 1946152"/>
                  <a:gd name="connsiteX12" fmla="*/ 504939 w 1163214"/>
                  <a:gd name="connsiteY12" fmla="*/ 963136 h 1946152"/>
                  <a:gd name="connsiteX13" fmla="*/ 652576 w 1163214"/>
                  <a:gd name="connsiteY13" fmla="*/ 529749 h 1946152"/>
                  <a:gd name="connsiteX14" fmla="*/ 571614 w 1163214"/>
                  <a:gd name="connsiteY14" fmla="*/ 825024 h 1946152"/>
                  <a:gd name="connsiteX15" fmla="*/ 333489 w 1163214"/>
                  <a:gd name="connsiteY15" fmla="*/ 1229836 h 1946152"/>
                  <a:gd name="connsiteX16" fmla="*/ 443026 w 1163214"/>
                  <a:gd name="connsiteY16" fmla="*/ 1925161 h 1946152"/>
                  <a:gd name="connsiteX17" fmla="*/ 643051 w 1163214"/>
                  <a:gd name="connsiteY17" fmla="*/ 1896586 h 1946152"/>
                  <a:gd name="connsiteX18" fmla="*/ 709726 w 1163214"/>
                  <a:gd name="connsiteY18" fmla="*/ 1444149 h 1946152"/>
                  <a:gd name="connsiteX19" fmla="*/ 871651 w 1163214"/>
                  <a:gd name="connsiteY19" fmla="*/ 1125061 h 1946152"/>
                  <a:gd name="connsiteX20" fmla="*/ 1143114 w 1163214"/>
                  <a:gd name="connsiteY20" fmla="*/ 867886 h 1946152"/>
                  <a:gd name="connsiteX21" fmla="*/ 1100251 w 1163214"/>
                  <a:gd name="connsiteY21" fmla="*/ 305911 h 1946152"/>
                  <a:gd name="connsiteX22" fmla="*/ 1162164 w 1163214"/>
                  <a:gd name="connsiteY22" fmla="*/ 96361 h 1946152"/>
                  <a:gd name="connsiteX23" fmla="*/ 1038339 w 1163214"/>
                  <a:gd name="connsiteY23" fmla="*/ 1111 h 1946152"/>
                  <a:gd name="connsiteX24" fmla="*/ 838314 w 1163214"/>
                  <a:gd name="connsiteY24" fmla="*/ 48736 h 1946152"/>
                  <a:gd name="connsiteX0" fmla="*/ 843615 w 1168515"/>
                  <a:gd name="connsiteY0" fmla="*/ 48736 h 1946152"/>
                  <a:gd name="connsiteX1" fmla="*/ 767415 w 1168515"/>
                  <a:gd name="connsiteY1" fmla="*/ 115411 h 1946152"/>
                  <a:gd name="connsiteX2" fmla="*/ 524527 w 1168515"/>
                  <a:gd name="connsiteY2" fmla="*/ 143986 h 1946152"/>
                  <a:gd name="connsiteX3" fmla="*/ 391177 w 1168515"/>
                  <a:gd name="connsiteY3" fmla="*/ 472599 h 1946152"/>
                  <a:gd name="connsiteX4" fmla="*/ 300690 w 1168515"/>
                  <a:gd name="connsiteY4" fmla="*/ 844074 h 1946152"/>
                  <a:gd name="connsiteX5" fmla="*/ 153052 w 1168515"/>
                  <a:gd name="connsiteY5" fmla="*/ 1106011 h 1946152"/>
                  <a:gd name="connsiteX6" fmla="*/ 43515 w 1168515"/>
                  <a:gd name="connsiteY6" fmla="*/ 1153636 h 1946152"/>
                  <a:gd name="connsiteX7" fmla="*/ 5415 w 1168515"/>
                  <a:gd name="connsiteY7" fmla="*/ 1320324 h 1946152"/>
                  <a:gd name="connsiteX8" fmla="*/ 153052 w 1168515"/>
                  <a:gd name="connsiteY8" fmla="*/ 1429861 h 1946152"/>
                  <a:gd name="connsiteX9" fmla="*/ 138765 w 1168515"/>
                  <a:gd name="connsiteY9" fmla="*/ 1306036 h 1946152"/>
                  <a:gd name="connsiteX10" fmla="*/ 286402 w 1168515"/>
                  <a:gd name="connsiteY10" fmla="*/ 1201261 h 1946152"/>
                  <a:gd name="connsiteX11" fmla="*/ 510240 w 1168515"/>
                  <a:gd name="connsiteY11" fmla="*/ 963136 h 1946152"/>
                  <a:gd name="connsiteX12" fmla="*/ 657877 w 1168515"/>
                  <a:gd name="connsiteY12" fmla="*/ 529749 h 1946152"/>
                  <a:gd name="connsiteX13" fmla="*/ 576915 w 1168515"/>
                  <a:gd name="connsiteY13" fmla="*/ 825024 h 1946152"/>
                  <a:gd name="connsiteX14" fmla="*/ 338790 w 1168515"/>
                  <a:gd name="connsiteY14" fmla="*/ 1229836 h 1946152"/>
                  <a:gd name="connsiteX15" fmla="*/ 448327 w 1168515"/>
                  <a:gd name="connsiteY15" fmla="*/ 1925161 h 1946152"/>
                  <a:gd name="connsiteX16" fmla="*/ 648352 w 1168515"/>
                  <a:gd name="connsiteY16" fmla="*/ 1896586 h 1946152"/>
                  <a:gd name="connsiteX17" fmla="*/ 715027 w 1168515"/>
                  <a:gd name="connsiteY17" fmla="*/ 1444149 h 1946152"/>
                  <a:gd name="connsiteX18" fmla="*/ 876952 w 1168515"/>
                  <a:gd name="connsiteY18" fmla="*/ 1125061 h 1946152"/>
                  <a:gd name="connsiteX19" fmla="*/ 1148415 w 1168515"/>
                  <a:gd name="connsiteY19" fmla="*/ 867886 h 1946152"/>
                  <a:gd name="connsiteX20" fmla="*/ 1105552 w 1168515"/>
                  <a:gd name="connsiteY20" fmla="*/ 305911 h 1946152"/>
                  <a:gd name="connsiteX21" fmla="*/ 1167465 w 1168515"/>
                  <a:gd name="connsiteY21" fmla="*/ 96361 h 1946152"/>
                  <a:gd name="connsiteX22" fmla="*/ 1043640 w 1168515"/>
                  <a:gd name="connsiteY22" fmla="*/ 1111 h 1946152"/>
                  <a:gd name="connsiteX23" fmla="*/ 843615 w 1168515"/>
                  <a:gd name="connsiteY23" fmla="*/ 48736 h 1946152"/>
                  <a:gd name="connsiteX0" fmla="*/ 842697 w 1167597"/>
                  <a:gd name="connsiteY0" fmla="*/ 48736 h 1946152"/>
                  <a:gd name="connsiteX1" fmla="*/ 766497 w 1167597"/>
                  <a:gd name="connsiteY1" fmla="*/ 115411 h 1946152"/>
                  <a:gd name="connsiteX2" fmla="*/ 523609 w 1167597"/>
                  <a:gd name="connsiteY2" fmla="*/ 143986 h 1946152"/>
                  <a:gd name="connsiteX3" fmla="*/ 390259 w 1167597"/>
                  <a:gd name="connsiteY3" fmla="*/ 472599 h 1946152"/>
                  <a:gd name="connsiteX4" fmla="*/ 299772 w 1167597"/>
                  <a:gd name="connsiteY4" fmla="*/ 844074 h 1946152"/>
                  <a:gd name="connsiteX5" fmla="*/ 152134 w 1167597"/>
                  <a:gd name="connsiteY5" fmla="*/ 1106011 h 1946152"/>
                  <a:gd name="connsiteX6" fmla="*/ 42597 w 1167597"/>
                  <a:gd name="connsiteY6" fmla="*/ 1153636 h 1946152"/>
                  <a:gd name="connsiteX7" fmla="*/ 4497 w 1167597"/>
                  <a:gd name="connsiteY7" fmla="*/ 1320324 h 1946152"/>
                  <a:gd name="connsiteX8" fmla="*/ 137847 w 1167597"/>
                  <a:gd name="connsiteY8" fmla="*/ 1306036 h 1946152"/>
                  <a:gd name="connsiteX9" fmla="*/ 285484 w 1167597"/>
                  <a:gd name="connsiteY9" fmla="*/ 1201261 h 1946152"/>
                  <a:gd name="connsiteX10" fmla="*/ 509322 w 1167597"/>
                  <a:gd name="connsiteY10" fmla="*/ 963136 h 1946152"/>
                  <a:gd name="connsiteX11" fmla="*/ 656959 w 1167597"/>
                  <a:gd name="connsiteY11" fmla="*/ 529749 h 1946152"/>
                  <a:gd name="connsiteX12" fmla="*/ 575997 w 1167597"/>
                  <a:gd name="connsiteY12" fmla="*/ 825024 h 1946152"/>
                  <a:gd name="connsiteX13" fmla="*/ 337872 w 1167597"/>
                  <a:gd name="connsiteY13" fmla="*/ 1229836 h 1946152"/>
                  <a:gd name="connsiteX14" fmla="*/ 447409 w 1167597"/>
                  <a:gd name="connsiteY14" fmla="*/ 1925161 h 1946152"/>
                  <a:gd name="connsiteX15" fmla="*/ 647434 w 1167597"/>
                  <a:gd name="connsiteY15" fmla="*/ 1896586 h 1946152"/>
                  <a:gd name="connsiteX16" fmla="*/ 714109 w 1167597"/>
                  <a:gd name="connsiteY16" fmla="*/ 1444149 h 1946152"/>
                  <a:gd name="connsiteX17" fmla="*/ 876034 w 1167597"/>
                  <a:gd name="connsiteY17" fmla="*/ 1125061 h 1946152"/>
                  <a:gd name="connsiteX18" fmla="*/ 1147497 w 1167597"/>
                  <a:gd name="connsiteY18" fmla="*/ 867886 h 1946152"/>
                  <a:gd name="connsiteX19" fmla="*/ 1104634 w 1167597"/>
                  <a:gd name="connsiteY19" fmla="*/ 305911 h 1946152"/>
                  <a:gd name="connsiteX20" fmla="*/ 1166547 w 1167597"/>
                  <a:gd name="connsiteY20" fmla="*/ 96361 h 1946152"/>
                  <a:gd name="connsiteX21" fmla="*/ 1042722 w 1167597"/>
                  <a:gd name="connsiteY21" fmla="*/ 1111 h 1946152"/>
                  <a:gd name="connsiteX22" fmla="*/ 842697 w 1167597"/>
                  <a:gd name="connsiteY22" fmla="*/ 48736 h 1946152"/>
                  <a:gd name="connsiteX0" fmla="*/ 852796 w 1177696"/>
                  <a:gd name="connsiteY0" fmla="*/ 48736 h 1946152"/>
                  <a:gd name="connsiteX1" fmla="*/ 776596 w 1177696"/>
                  <a:gd name="connsiteY1" fmla="*/ 115411 h 1946152"/>
                  <a:gd name="connsiteX2" fmla="*/ 533708 w 1177696"/>
                  <a:gd name="connsiteY2" fmla="*/ 143986 h 1946152"/>
                  <a:gd name="connsiteX3" fmla="*/ 400358 w 1177696"/>
                  <a:gd name="connsiteY3" fmla="*/ 472599 h 1946152"/>
                  <a:gd name="connsiteX4" fmla="*/ 309871 w 1177696"/>
                  <a:gd name="connsiteY4" fmla="*/ 844074 h 1946152"/>
                  <a:gd name="connsiteX5" fmla="*/ 162233 w 1177696"/>
                  <a:gd name="connsiteY5" fmla="*/ 1106011 h 1946152"/>
                  <a:gd name="connsiteX6" fmla="*/ 52696 w 1177696"/>
                  <a:gd name="connsiteY6" fmla="*/ 1153636 h 1946152"/>
                  <a:gd name="connsiteX7" fmla="*/ 14596 w 1177696"/>
                  <a:gd name="connsiteY7" fmla="*/ 1320324 h 1946152"/>
                  <a:gd name="connsiteX8" fmla="*/ 295583 w 1177696"/>
                  <a:gd name="connsiteY8" fmla="*/ 1201261 h 1946152"/>
                  <a:gd name="connsiteX9" fmla="*/ 519421 w 1177696"/>
                  <a:gd name="connsiteY9" fmla="*/ 963136 h 1946152"/>
                  <a:gd name="connsiteX10" fmla="*/ 667058 w 1177696"/>
                  <a:gd name="connsiteY10" fmla="*/ 529749 h 1946152"/>
                  <a:gd name="connsiteX11" fmla="*/ 586096 w 1177696"/>
                  <a:gd name="connsiteY11" fmla="*/ 825024 h 1946152"/>
                  <a:gd name="connsiteX12" fmla="*/ 347971 w 1177696"/>
                  <a:gd name="connsiteY12" fmla="*/ 1229836 h 1946152"/>
                  <a:gd name="connsiteX13" fmla="*/ 457508 w 1177696"/>
                  <a:gd name="connsiteY13" fmla="*/ 1925161 h 1946152"/>
                  <a:gd name="connsiteX14" fmla="*/ 657533 w 1177696"/>
                  <a:gd name="connsiteY14" fmla="*/ 1896586 h 1946152"/>
                  <a:gd name="connsiteX15" fmla="*/ 724208 w 1177696"/>
                  <a:gd name="connsiteY15" fmla="*/ 1444149 h 1946152"/>
                  <a:gd name="connsiteX16" fmla="*/ 886133 w 1177696"/>
                  <a:gd name="connsiteY16" fmla="*/ 1125061 h 1946152"/>
                  <a:gd name="connsiteX17" fmla="*/ 1157596 w 1177696"/>
                  <a:gd name="connsiteY17" fmla="*/ 867886 h 1946152"/>
                  <a:gd name="connsiteX18" fmla="*/ 1114733 w 1177696"/>
                  <a:gd name="connsiteY18" fmla="*/ 305911 h 1946152"/>
                  <a:gd name="connsiteX19" fmla="*/ 1176646 w 1177696"/>
                  <a:gd name="connsiteY19" fmla="*/ 96361 h 1946152"/>
                  <a:gd name="connsiteX20" fmla="*/ 1052821 w 1177696"/>
                  <a:gd name="connsiteY20" fmla="*/ 1111 h 1946152"/>
                  <a:gd name="connsiteX21" fmla="*/ 852796 w 1177696"/>
                  <a:gd name="connsiteY21" fmla="*/ 48736 h 1946152"/>
                  <a:gd name="connsiteX0" fmla="*/ 803611 w 1128511"/>
                  <a:gd name="connsiteY0" fmla="*/ 48736 h 1946152"/>
                  <a:gd name="connsiteX1" fmla="*/ 727411 w 1128511"/>
                  <a:gd name="connsiteY1" fmla="*/ 115411 h 1946152"/>
                  <a:gd name="connsiteX2" fmla="*/ 484523 w 1128511"/>
                  <a:gd name="connsiteY2" fmla="*/ 143986 h 1946152"/>
                  <a:gd name="connsiteX3" fmla="*/ 351173 w 1128511"/>
                  <a:gd name="connsiteY3" fmla="*/ 472599 h 1946152"/>
                  <a:gd name="connsiteX4" fmla="*/ 260686 w 1128511"/>
                  <a:gd name="connsiteY4" fmla="*/ 844074 h 1946152"/>
                  <a:gd name="connsiteX5" fmla="*/ 113048 w 1128511"/>
                  <a:gd name="connsiteY5" fmla="*/ 1106011 h 1946152"/>
                  <a:gd name="connsiteX6" fmla="*/ 3511 w 1128511"/>
                  <a:gd name="connsiteY6" fmla="*/ 1153636 h 1946152"/>
                  <a:gd name="connsiteX7" fmla="*/ 246398 w 1128511"/>
                  <a:gd name="connsiteY7" fmla="*/ 1201261 h 1946152"/>
                  <a:gd name="connsiteX8" fmla="*/ 470236 w 1128511"/>
                  <a:gd name="connsiteY8" fmla="*/ 963136 h 1946152"/>
                  <a:gd name="connsiteX9" fmla="*/ 617873 w 1128511"/>
                  <a:gd name="connsiteY9" fmla="*/ 529749 h 1946152"/>
                  <a:gd name="connsiteX10" fmla="*/ 536911 w 1128511"/>
                  <a:gd name="connsiteY10" fmla="*/ 825024 h 1946152"/>
                  <a:gd name="connsiteX11" fmla="*/ 298786 w 1128511"/>
                  <a:gd name="connsiteY11" fmla="*/ 1229836 h 1946152"/>
                  <a:gd name="connsiteX12" fmla="*/ 408323 w 1128511"/>
                  <a:gd name="connsiteY12" fmla="*/ 1925161 h 1946152"/>
                  <a:gd name="connsiteX13" fmla="*/ 608348 w 1128511"/>
                  <a:gd name="connsiteY13" fmla="*/ 1896586 h 1946152"/>
                  <a:gd name="connsiteX14" fmla="*/ 675023 w 1128511"/>
                  <a:gd name="connsiteY14" fmla="*/ 1444149 h 1946152"/>
                  <a:gd name="connsiteX15" fmla="*/ 836948 w 1128511"/>
                  <a:gd name="connsiteY15" fmla="*/ 1125061 h 1946152"/>
                  <a:gd name="connsiteX16" fmla="*/ 1108411 w 1128511"/>
                  <a:gd name="connsiteY16" fmla="*/ 867886 h 1946152"/>
                  <a:gd name="connsiteX17" fmla="*/ 1065548 w 1128511"/>
                  <a:gd name="connsiteY17" fmla="*/ 305911 h 1946152"/>
                  <a:gd name="connsiteX18" fmla="*/ 1127461 w 1128511"/>
                  <a:gd name="connsiteY18" fmla="*/ 96361 h 1946152"/>
                  <a:gd name="connsiteX19" fmla="*/ 1003636 w 1128511"/>
                  <a:gd name="connsiteY19" fmla="*/ 1111 h 1946152"/>
                  <a:gd name="connsiteX20" fmla="*/ 803611 w 1128511"/>
                  <a:gd name="connsiteY20" fmla="*/ 48736 h 1946152"/>
                  <a:gd name="connsiteX0" fmla="*/ 690618 w 1015518"/>
                  <a:gd name="connsiteY0" fmla="*/ 48736 h 1946152"/>
                  <a:gd name="connsiteX1" fmla="*/ 614418 w 1015518"/>
                  <a:gd name="connsiteY1" fmla="*/ 115411 h 1946152"/>
                  <a:gd name="connsiteX2" fmla="*/ 371530 w 1015518"/>
                  <a:gd name="connsiteY2" fmla="*/ 143986 h 1946152"/>
                  <a:gd name="connsiteX3" fmla="*/ 238180 w 1015518"/>
                  <a:gd name="connsiteY3" fmla="*/ 472599 h 1946152"/>
                  <a:gd name="connsiteX4" fmla="*/ 147693 w 1015518"/>
                  <a:gd name="connsiteY4" fmla="*/ 844074 h 1946152"/>
                  <a:gd name="connsiteX5" fmla="*/ 55 w 1015518"/>
                  <a:gd name="connsiteY5" fmla="*/ 1106011 h 1946152"/>
                  <a:gd name="connsiteX6" fmla="*/ 133405 w 1015518"/>
                  <a:gd name="connsiteY6" fmla="*/ 1201261 h 1946152"/>
                  <a:gd name="connsiteX7" fmla="*/ 357243 w 1015518"/>
                  <a:gd name="connsiteY7" fmla="*/ 963136 h 1946152"/>
                  <a:gd name="connsiteX8" fmla="*/ 504880 w 1015518"/>
                  <a:gd name="connsiteY8" fmla="*/ 529749 h 1946152"/>
                  <a:gd name="connsiteX9" fmla="*/ 423918 w 1015518"/>
                  <a:gd name="connsiteY9" fmla="*/ 825024 h 1946152"/>
                  <a:gd name="connsiteX10" fmla="*/ 185793 w 1015518"/>
                  <a:gd name="connsiteY10" fmla="*/ 1229836 h 1946152"/>
                  <a:gd name="connsiteX11" fmla="*/ 295330 w 1015518"/>
                  <a:gd name="connsiteY11" fmla="*/ 1925161 h 1946152"/>
                  <a:gd name="connsiteX12" fmla="*/ 495355 w 1015518"/>
                  <a:gd name="connsiteY12" fmla="*/ 1896586 h 1946152"/>
                  <a:gd name="connsiteX13" fmla="*/ 562030 w 1015518"/>
                  <a:gd name="connsiteY13" fmla="*/ 1444149 h 1946152"/>
                  <a:gd name="connsiteX14" fmla="*/ 723955 w 1015518"/>
                  <a:gd name="connsiteY14" fmla="*/ 1125061 h 1946152"/>
                  <a:gd name="connsiteX15" fmla="*/ 995418 w 1015518"/>
                  <a:gd name="connsiteY15" fmla="*/ 867886 h 1946152"/>
                  <a:gd name="connsiteX16" fmla="*/ 952555 w 1015518"/>
                  <a:gd name="connsiteY16" fmla="*/ 305911 h 1946152"/>
                  <a:gd name="connsiteX17" fmla="*/ 1014468 w 1015518"/>
                  <a:gd name="connsiteY17" fmla="*/ 96361 h 1946152"/>
                  <a:gd name="connsiteX18" fmla="*/ 890643 w 1015518"/>
                  <a:gd name="connsiteY18" fmla="*/ 1111 h 1946152"/>
                  <a:gd name="connsiteX19" fmla="*/ 690618 w 1015518"/>
                  <a:gd name="connsiteY19" fmla="*/ 48736 h 1946152"/>
                  <a:gd name="connsiteX0" fmla="*/ 572917 w 897817"/>
                  <a:gd name="connsiteY0" fmla="*/ 48736 h 1946152"/>
                  <a:gd name="connsiteX1" fmla="*/ 496717 w 897817"/>
                  <a:gd name="connsiteY1" fmla="*/ 115411 h 1946152"/>
                  <a:gd name="connsiteX2" fmla="*/ 253829 w 897817"/>
                  <a:gd name="connsiteY2" fmla="*/ 143986 h 1946152"/>
                  <a:gd name="connsiteX3" fmla="*/ 120479 w 897817"/>
                  <a:gd name="connsiteY3" fmla="*/ 472599 h 1946152"/>
                  <a:gd name="connsiteX4" fmla="*/ 29992 w 897817"/>
                  <a:gd name="connsiteY4" fmla="*/ 844074 h 1946152"/>
                  <a:gd name="connsiteX5" fmla="*/ 15704 w 897817"/>
                  <a:gd name="connsiteY5" fmla="*/ 1201261 h 1946152"/>
                  <a:gd name="connsiteX6" fmla="*/ 239542 w 897817"/>
                  <a:gd name="connsiteY6" fmla="*/ 963136 h 1946152"/>
                  <a:gd name="connsiteX7" fmla="*/ 387179 w 897817"/>
                  <a:gd name="connsiteY7" fmla="*/ 529749 h 1946152"/>
                  <a:gd name="connsiteX8" fmla="*/ 306217 w 897817"/>
                  <a:gd name="connsiteY8" fmla="*/ 825024 h 1946152"/>
                  <a:gd name="connsiteX9" fmla="*/ 68092 w 897817"/>
                  <a:gd name="connsiteY9" fmla="*/ 1229836 h 1946152"/>
                  <a:gd name="connsiteX10" fmla="*/ 177629 w 897817"/>
                  <a:gd name="connsiteY10" fmla="*/ 1925161 h 1946152"/>
                  <a:gd name="connsiteX11" fmla="*/ 377654 w 897817"/>
                  <a:gd name="connsiteY11" fmla="*/ 1896586 h 1946152"/>
                  <a:gd name="connsiteX12" fmla="*/ 444329 w 897817"/>
                  <a:gd name="connsiteY12" fmla="*/ 1444149 h 1946152"/>
                  <a:gd name="connsiteX13" fmla="*/ 606254 w 897817"/>
                  <a:gd name="connsiteY13" fmla="*/ 1125061 h 1946152"/>
                  <a:gd name="connsiteX14" fmla="*/ 877717 w 897817"/>
                  <a:gd name="connsiteY14" fmla="*/ 867886 h 1946152"/>
                  <a:gd name="connsiteX15" fmla="*/ 834854 w 897817"/>
                  <a:gd name="connsiteY15" fmla="*/ 305911 h 1946152"/>
                  <a:gd name="connsiteX16" fmla="*/ 896767 w 897817"/>
                  <a:gd name="connsiteY16" fmla="*/ 96361 h 1946152"/>
                  <a:gd name="connsiteX17" fmla="*/ 772942 w 897817"/>
                  <a:gd name="connsiteY17" fmla="*/ 1111 h 1946152"/>
                  <a:gd name="connsiteX18" fmla="*/ 572917 w 897817"/>
                  <a:gd name="connsiteY18" fmla="*/ 48736 h 1946152"/>
                  <a:gd name="connsiteX0" fmla="*/ 546283 w 871183"/>
                  <a:gd name="connsiteY0" fmla="*/ 48736 h 1946152"/>
                  <a:gd name="connsiteX1" fmla="*/ 470083 w 871183"/>
                  <a:gd name="connsiteY1" fmla="*/ 115411 h 1946152"/>
                  <a:gd name="connsiteX2" fmla="*/ 227195 w 871183"/>
                  <a:gd name="connsiteY2" fmla="*/ 143986 h 1946152"/>
                  <a:gd name="connsiteX3" fmla="*/ 93845 w 871183"/>
                  <a:gd name="connsiteY3" fmla="*/ 472599 h 1946152"/>
                  <a:gd name="connsiteX4" fmla="*/ 3358 w 871183"/>
                  <a:gd name="connsiteY4" fmla="*/ 844074 h 1946152"/>
                  <a:gd name="connsiteX5" fmla="*/ 212908 w 871183"/>
                  <a:gd name="connsiteY5" fmla="*/ 963136 h 1946152"/>
                  <a:gd name="connsiteX6" fmla="*/ 360545 w 871183"/>
                  <a:gd name="connsiteY6" fmla="*/ 529749 h 1946152"/>
                  <a:gd name="connsiteX7" fmla="*/ 279583 w 871183"/>
                  <a:gd name="connsiteY7" fmla="*/ 825024 h 1946152"/>
                  <a:gd name="connsiteX8" fmla="*/ 41458 w 871183"/>
                  <a:gd name="connsiteY8" fmla="*/ 1229836 h 1946152"/>
                  <a:gd name="connsiteX9" fmla="*/ 150995 w 871183"/>
                  <a:gd name="connsiteY9" fmla="*/ 1925161 h 1946152"/>
                  <a:gd name="connsiteX10" fmla="*/ 351020 w 871183"/>
                  <a:gd name="connsiteY10" fmla="*/ 1896586 h 1946152"/>
                  <a:gd name="connsiteX11" fmla="*/ 417695 w 871183"/>
                  <a:gd name="connsiteY11" fmla="*/ 1444149 h 1946152"/>
                  <a:gd name="connsiteX12" fmla="*/ 579620 w 871183"/>
                  <a:gd name="connsiteY12" fmla="*/ 1125061 h 1946152"/>
                  <a:gd name="connsiteX13" fmla="*/ 851083 w 871183"/>
                  <a:gd name="connsiteY13" fmla="*/ 867886 h 1946152"/>
                  <a:gd name="connsiteX14" fmla="*/ 808220 w 871183"/>
                  <a:gd name="connsiteY14" fmla="*/ 305911 h 1946152"/>
                  <a:gd name="connsiteX15" fmla="*/ 870133 w 871183"/>
                  <a:gd name="connsiteY15" fmla="*/ 96361 h 1946152"/>
                  <a:gd name="connsiteX16" fmla="*/ 746308 w 871183"/>
                  <a:gd name="connsiteY16" fmla="*/ 1111 h 1946152"/>
                  <a:gd name="connsiteX17" fmla="*/ 546283 w 871183"/>
                  <a:gd name="connsiteY17" fmla="*/ 48736 h 1946152"/>
                  <a:gd name="connsiteX0" fmla="*/ 508415 w 833315"/>
                  <a:gd name="connsiteY0" fmla="*/ 48736 h 1946152"/>
                  <a:gd name="connsiteX1" fmla="*/ 432215 w 833315"/>
                  <a:gd name="connsiteY1" fmla="*/ 115411 h 1946152"/>
                  <a:gd name="connsiteX2" fmla="*/ 189327 w 833315"/>
                  <a:gd name="connsiteY2" fmla="*/ 143986 h 1946152"/>
                  <a:gd name="connsiteX3" fmla="*/ 55977 w 833315"/>
                  <a:gd name="connsiteY3" fmla="*/ 472599 h 1946152"/>
                  <a:gd name="connsiteX4" fmla="*/ 175040 w 833315"/>
                  <a:gd name="connsiteY4" fmla="*/ 963136 h 1946152"/>
                  <a:gd name="connsiteX5" fmla="*/ 322677 w 833315"/>
                  <a:gd name="connsiteY5" fmla="*/ 529749 h 1946152"/>
                  <a:gd name="connsiteX6" fmla="*/ 241715 w 833315"/>
                  <a:gd name="connsiteY6" fmla="*/ 825024 h 1946152"/>
                  <a:gd name="connsiteX7" fmla="*/ 3590 w 833315"/>
                  <a:gd name="connsiteY7" fmla="*/ 1229836 h 1946152"/>
                  <a:gd name="connsiteX8" fmla="*/ 113127 w 833315"/>
                  <a:gd name="connsiteY8" fmla="*/ 1925161 h 1946152"/>
                  <a:gd name="connsiteX9" fmla="*/ 313152 w 833315"/>
                  <a:gd name="connsiteY9" fmla="*/ 1896586 h 1946152"/>
                  <a:gd name="connsiteX10" fmla="*/ 379827 w 833315"/>
                  <a:gd name="connsiteY10" fmla="*/ 1444149 h 1946152"/>
                  <a:gd name="connsiteX11" fmla="*/ 541752 w 833315"/>
                  <a:gd name="connsiteY11" fmla="*/ 1125061 h 1946152"/>
                  <a:gd name="connsiteX12" fmla="*/ 813215 w 833315"/>
                  <a:gd name="connsiteY12" fmla="*/ 867886 h 1946152"/>
                  <a:gd name="connsiteX13" fmla="*/ 770352 w 833315"/>
                  <a:gd name="connsiteY13" fmla="*/ 305911 h 1946152"/>
                  <a:gd name="connsiteX14" fmla="*/ 832265 w 833315"/>
                  <a:gd name="connsiteY14" fmla="*/ 96361 h 1946152"/>
                  <a:gd name="connsiteX15" fmla="*/ 708440 w 833315"/>
                  <a:gd name="connsiteY15" fmla="*/ 1111 h 1946152"/>
                  <a:gd name="connsiteX16" fmla="*/ 508415 w 833315"/>
                  <a:gd name="connsiteY16" fmla="*/ 48736 h 1946152"/>
                  <a:gd name="connsiteX0" fmla="*/ 508415 w 833315"/>
                  <a:gd name="connsiteY0" fmla="*/ 48736 h 1946152"/>
                  <a:gd name="connsiteX1" fmla="*/ 432215 w 833315"/>
                  <a:gd name="connsiteY1" fmla="*/ 115411 h 1946152"/>
                  <a:gd name="connsiteX2" fmla="*/ 189327 w 833315"/>
                  <a:gd name="connsiteY2" fmla="*/ 143986 h 1946152"/>
                  <a:gd name="connsiteX3" fmla="*/ 175040 w 833315"/>
                  <a:gd name="connsiteY3" fmla="*/ 963136 h 1946152"/>
                  <a:gd name="connsiteX4" fmla="*/ 322677 w 833315"/>
                  <a:gd name="connsiteY4" fmla="*/ 529749 h 1946152"/>
                  <a:gd name="connsiteX5" fmla="*/ 241715 w 833315"/>
                  <a:gd name="connsiteY5" fmla="*/ 825024 h 1946152"/>
                  <a:gd name="connsiteX6" fmla="*/ 3590 w 833315"/>
                  <a:gd name="connsiteY6" fmla="*/ 1229836 h 1946152"/>
                  <a:gd name="connsiteX7" fmla="*/ 113127 w 833315"/>
                  <a:gd name="connsiteY7" fmla="*/ 1925161 h 1946152"/>
                  <a:gd name="connsiteX8" fmla="*/ 313152 w 833315"/>
                  <a:gd name="connsiteY8" fmla="*/ 1896586 h 1946152"/>
                  <a:gd name="connsiteX9" fmla="*/ 379827 w 833315"/>
                  <a:gd name="connsiteY9" fmla="*/ 1444149 h 1946152"/>
                  <a:gd name="connsiteX10" fmla="*/ 541752 w 833315"/>
                  <a:gd name="connsiteY10" fmla="*/ 1125061 h 1946152"/>
                  <a:gd name="connsiteX11" fmla="*/ 813215 w 833315"/>
                  <a:gd name="connsiteY11" fmla="*/ 867886 h 1946152"/>
                  <a:gd name="connsiteX12" fmla="*/ 770352 w 833315"/>
                  <a:gd name="connsiteY12" fmla="*/ 305911 h 1946152"/>
                  <a:gd name="connsiteX13" fmla="*/ 832265 w 833315"/>
                  <a:gd name="connsiteY13" fmla="*/ 96361 h 1946152"/>
                  <a:gd name="connsiteX14" fmla="*/ 708440 w 833315"/>
                  <a:gd name="connsiteY14" fmla="*/ 1111 h 1946152"/>
                  <a:gd name="connsiteX15" fmla="*/ 508415 w 833315"/>
                  <a:gd name="connsiteY15" fmla="*/ 48736 h 1946152"/>
                  <a:gd name="connsiteX0" fmla="*/ 508415 w 833315"/>
                  <a:gd name="connsiteY0" fmla="*/ 48736 h 1946152"/>
                  <a:gd name="connsiteX1" fmla="*/ 432215 w 833315"/>
                  <a:gd name="connsiteY1" fmla="*/ 115411 h 1946152"/>
                  <a:gd name="connsiteX2" fmla="*/ 189327 w 833315"/>
                  <a:gd name="connsiteY2" fmla="*/ 143986 h 1946152"/>
                  <a:gd name="connsiteX3" fmla="*/ 322677 w 833315"/>
                  <a:gd name="connsiteY3" fmla="*/ 529749 h 1946152"/>
                  <a:gd name="connsiteX4" fmla="*/ 241715 w 833315"/>
                  <a:gd name="connsiteY4" fmla="*/ 825024 h 1946152"/>
                  <a:gd name="connsiteX5" fmla="*/ 3590 w 833315"/>
                  <a:gd name="connsiteY5" fmla="*/ 1229836 h 1946152"/>
                  <a:gd name="connsiteX6" fmla="*/ 113127 w 833315"/>
                  <a:gd name="connsiteY6" fmla="*/ 1925161 h 1946152"/>
                  <a:gd name="connsiteX7" fmla="*/ 313152 w 833315"/>
                  <a:gd name="connsiteY7" fmla="*/ 1896586 h 1946152"/>
                  <a:gd name="connsiteX8" fmla="*/ 379827 w 833315"/>
                  <a:gd name="connsiteY8" fmla="*/ 1444149 h 1946152"/>
                  <a:gd name="connsiteX9" fmla="*/ 541752 w 833315"/>
                  <a:gd name="connsiteY9" fmla="*/ 1125061 h 1946152"/>
                  <a:gd name="connsiteX10" fmla="*/ 813215 w 833315"/>
                  <a:gd name="connsiteY10" fmla="*/ 867886 h 1946152"/>
                  <a:gd name="connsiteX11" fmla="*/ 770352 w 833315"/>
                  <a:gd name="connsiteY11" fmla="*/ 305911 h 1946152"/>
                  <a:gd name="connsiteX12" fmla="*/ 832265 w 833315"/>
                  <a:gd name="connsiteY12" fmla="*/ 96361 h 1946152"/>
                  <a:gd name="connsiteX13" fmla="*/ 708440 w 833315"/>
                  <a:gd name="connsiteY13" fmla="*/ 1111 h 1946152"/>
                  <a:gd name="connsiteX14" fmla="*/ 508415 w 833315"/>
                  <a:gd name="connsiteY14" fmla="*/ 48736 h 1946152"/>
                  <a:gd name="connsiteX0" fmla="*/ 507351 w 832251"/>
                  <a:gd name="connsiteY0" fmla="*/ 48736 h 1946152"/>
                  <a:gd name="connsiteX1" fmla="*/ 431151 w 832251"/>
                  <a:gd name="connsiteY1" fmla="*/ 115411 h 1946152"/>
                  <a:gd name="connsiteX2" fmla="*/ 188263 w 832251"/>
                  <a:gd name="connsiteY2" fmla="*/ 143986 h 1946152"/>
                  <a:gd name="connsiteX3" fmla="*/ 321613 w 832251"/>
                  <a:gd name="connsiteY3" fmla="*/ 529749 h 1946152"/>
                  <a:gd name="connsiteX4" fmla="*/ 59676 w 832251"/>
                  <a:gd name="connsiteY4" fmla="*/ 786924 h 1946152"/>
                  <a:gd name="connsiteX5" fmla="*/ 2526 w 832251"/>
                  <a:gd name="connsiteY5" fmla="*/ 1229836 h 1946152"/>
                  <a:gd name="connsiteX6" fmla="*/ 112063 w 832251"/>
                  <a:gd name="connsiteY6" fmla="*/ 1925161 h 1946152"/>
                  <a:gd name="connsiteX7" fmla="*/ 312088 w 832251"/>
                  <a:gd name="connsiteY7" fmla="*/ 1896586 h 1946152"/>
                  <a:gd name="connsiteX8" fmla="*/ 378763 w 832251"/>
                  <a:gd name="connsiteY8" fmla="*/ 1444149 h 1946152"/>
                  <a:gd name="connsiteX9" fmla="*/ 540688 w 832251"/>
                  <a:gd name="connsiteY9" fmla="*/ 1125061 h 1946152"/>
                  <a:gd name="connsiteX10" fmla="*/ 812151 w 832251"/>
                  <a:gd name="connsiteY10" fmla="*/ 867886 h 1946152"/>
                  <a:gd name="connsiteX11" fmla="*/ 769288 w 832251"/>
                  <a:gd name="connsiteY11" fmla="*/ 305911 h 1946152"/>
                  <a:gd name="connsiteX12" fmla="*/ 831201 w 832251"/>
                  <a:gd name="connsiteY12" fmla="*/ 96361 h 1946152"/>
                  <a:gd name="connsiteX13" fmla="*/ 707376 w 832251"/>
                  <a:gd name="connsiteY13" fmla="*/ 1111 h 1946152"/>
                  <a:gd name="connsiteX14" fmla="*/ 507351 w 832251"/>
                  <a:gd name="connsiteY14" fmla="*/ 48736 h 1946152"/>
                  <a:gd name="connsiteX0" fmla="*/ 505776 w 830676"/>
                  <a:gd name="connsiteY0" fmla="*/ 48736 h 1946152"/>
                  <a:gd name="connsiteX1" fmla="*/ 429576 w 830676"/>
                  <a:gd name="connsiteY1" fmla="*/ 115411 h 1946152"/>
                  <a:gd name="connsiteX2" fmla="*/ 186688 w 830676"/>
                  <a:gd name="connsiteY2" fmla="*/ 143986 h 1946152"/>
                  <a:gd name="connsiteX3" fmla="*/ 72388 w 830676"/>
                  <a:gd name="connsiteY3" fmla="*/ 424974 h 1946152"/>
                  <a:gd name="connsiteX4" fmla="*/ 58101 w 830676"/>
                  <a:gd name="connsiteY4" fmla="*/ 786924 h 1946152"/>
                  <a:gd name="connsiteX5" fmla="*/ 951 w 830676"/>
                  <a:gd name="connsiteY5" fmla="*/ 1229836 h 1946152"/>
                  <a:gd name="connsiteX6" fmla="*/ 110488 w 830676"/>
                  <a:gd name="connsiteY6" fmla="*/ 1925161 h 1946152"/>
                  <a:gd name="connsiteX7" fmla="*/ 310513 w 830676"/>
                  <a:gd name="connsiteY7" fmla="*/ 1896586 h 1946152"/>
                  <a:gd name="connsiteX8" fmla="*/ 377188 w 830676"/>
                  <a:gd name="connsiteY8" fmla="*/ 1444149 h 1946152"/>
                  <a:gd name="connsiteX9" fmla="*/ 539113 w 830676"/>
                  <a:gd name="connsiteY9" fmla="*/ 1125061 h 1946152"/>
                  <a:gd name="connsiteX10" fmla="*/ 810576 w 830676"/>
                  <a:gd name="connsiteY10" fmla="*/ 867886 h 1946152"/>
                  <a:gd name="connsiteX11" fmla="*/ 767713 w 830676"/>
                  <a:gd name="connsiteY11" fmla="*/ 305911 h 1946152"/>
                  <a:gd name="connsiteX12" fmla="*/ 829626 w 830676"/>
                  <a:gd name="connsiteY12" fmla="*/ 96361 h 1946152"/>
                  <a:gd name="connsiteX13" fmla="*/ 705801 w 830676"/>
                  <a:gd name="connsiteY13" fmla="*/ 1111 h 1946152"/>
                  <a:gd name="connsiteX14" fmla="*/ 505776 w 830676"/>
                  <a:gd name="connsiteY14" fmla="*/ 48736 h 1946152"/>
                  <a:gd name="connsiteX0" fmla="*/ 505776 w 830676"/>
                  <a:gd name="connsiteY0" fmla="*/ 48736 h 1946152"/>
                  <a:gd name="connsiteX1" fmla="*/ 429576 w 830676"/>
                  <a:gd name="connsiteY1" fmla="*/ 115411 h 1946152"/>
                  <a:gd name="connsiteX2" fmla="*/ 234313 w 830676"/>
                  <a:gd name="connsiteY2" fmla="*/ 77311 h 1946152"/>
                  <a:gd name="connsiteX3" fmla="*/ 72388 w 830676"/>
                  <a:gd name="connsiteY3" fmla="*/ 424974 h 1946152"/>
                  <a:gd name="connsiteX4" fmla="*/ 58101 w 830676"/>
                  <a:gd name="connsiteY4" fmla="*/ 786924 h 1946152"/>
                  <a:gd name="connsiteX5" fmla="*/ 951 w 830676"/>
                  <a:gd name="connsiteY5" fmla="*/ 1229836 h 1946152"/>
                  <a:gd name="connsiteX6" fmla="*/ 110488 w 830676"/>
                  <a:gd name="connsiteY6" fmla="*/ 1925161 h 1946152"/>
                  <a:gd name="connsiteX7" fmla="*/ 310513 w 830676"/>
                  <a:gd name="connsiteY7" fmla="*/ 1896586 h 1946152"/>
                  <a:gd name="connsiteX8" fmla="*/ 377188 w 830676"/>
                  <a:gd name="connsiteY8" fmla="*/ 1444149 h 1946152"/>
                  <a:gd name="connsiteX9" fmla="*/ 539113 w 830676"/>
                  <a:gd name="connsiteY9" fmla="*/ 1125061 h 1946152"/>
                  <a:gd name="connsiteX10" fmla="*/ 810576 w 830676"/>
                  <a:gd name="connsiteY10" fmla="*/ 867886 h 1946152"/>
                  <a:gd name="connsiteX11" fmla="*/ 767713 w 830676"/>
                  <a:gd name="connsiteY11" fmla="*/ 305911 h 1946152"/>
                  <a:gd name="connsiteX12" fmla="*/ 829626 w 830676"/>
                  <a:gd name="connsiteY12" fmla="*/ 96361 h 1946152"/>
                  <a:gd name="connsiteX13" fmla="*/ 705801 w 830676"/>
                  <a:gd name="connsiteY13" fmla="*/ 1111 h 1946152"/>
                  <a:gd name="connsiteX14" fmla="*/ 505776 w 830676"/>
                  <a:gd name="connsiteY14" fmla="*/ 48736 h 1946152"/>
                  <a:gd name="connsiteX0" fmla="*/ 505776 w 830676"/>
                  <a:gd name="connsiteY0" fmla="*/ 48514 h 1945930"/>
                  <a:gd name="connsiteX1" fmla="*/ 362901 w 830676"/>
                  <a:gd name="connsiteY1" fmla="*/ 48514 h 1945930"/>
                  <a:gd name="connsiteX2" fmla="*/ 234313 w 830676"/>
                  <a:gd name="connsiteY2" fmla="*/ 77089 h 1945930"/>
                  <a:gd name="connsiteX3" fmla="*/ 72388 w 830676"/>
                  <a:gd name="connsiteY3" fmla="*/ 424752 h 1945930"/>
                  <a:gd name="connsiteX4" fmla="*/ 58101 w 830676"/>
                  <a:gd name="connsiteY4" fmla="*/ 786702 h 1945930"/>
                  <a:gd name="connsiteX5" fmla="*/ 951 w 830676"/>
                  <a:gd name="connsiteY5" fmla="*/ 1229614 h 1945930"/>
                  <a:gd name="connsiteX6" fmla="*/ 110488 w 830676"/>
                  <a:gd name="connsiteY6" fmla="*/ 1924939 h 1945930"/>
                  <a:gd name="connsiteX7" fmla="*/ 310513 w 830676"/>
                  <a:gd name="connsiteY7" fmla="*/ 1896364 h 1945930"/>
                  <a:gd name="connsiteX8" fmla="*/ 377188 w 830676"/>
                  <a:gd name="connsiteY8" fmla="*/ 1443927 h 1945930"/>
                  <a:gd name="connsiteX9" fmla="*/ 539113 w 830676"/>
                  <a:gd name="connsiteY9" fmla="*/ 1124839 h 1945930"/>
                  <a:gd name="connsiteX10" fmla="*/ 810576 w 830676"/>
                  <a:gd name="connsiteY10" fmla="*/ 867664 h 1945930"/>
                  <a:gd name="connsiteX11" fmla="*/ 767713 w 830676"/>
                  <a:gd name="connsiteY11" fmla="*/ 305689 h 1945930"/>
                  <a:gd name="connsiteX12" fmla="*/ 829626 w 830676"/>
                  <a:gd name="connsiteY12" fmla="*/ 96139 h 1945930"/>
                  <a:gd name="connsiteX13" fmla="*/ 705801 w 830676"/>
                  <a:gd name="connsiteY13" fmla="*/ 889 h 1945930"/>
                  <a:gd name="connsiteX14" fmla="*/ 505776 w 830676"/>
                  <a:gd name="connsiteY14" fmla="*/ 48514 h 1945930"/>
                  <a:gd name="connsiteX0" fmla="*/ 505800 w 830700"/>
                  <a:gd name="connsiteY0" fmla="*/ 48514 h 1945930"/>
                  <a:gd name="connsiteX1" fmla="*/ 362925 w 830700"/>
                  <a:gd name="connsiteY1" fmla="*/ 48514 h 1945930"/>
                  <a:gd name="connsiteX2" fmla="*/ 234337 w 830700"/>
                  <a:gd name="connsiteY2" fmla="*/ 77089 h 1945930"/>
                  <a:gd name="connsiteX3" fmla="*/ 81937 w 830700"/>
                  <a:gd name="connsiteY3" fmla="*/ 424752 h 1945930"/>
                  <a:gd name="connsiteX4" fmla="*/ 58125 w 830700"/>
                  <a:gd name="connsiteY4" fmla="*/ 786702 h 1945930"/>
                  <a:gd name="connsiteX5" fmla="*/ 975 w 830700"/>
                  <a:gd name="connsiteY5" fmla="*/ 1229614 h 1945930"/>
                  <a:gd name="connsiteX6" fmla="*/ 110512 w 830700"/>
                  <a:gd name="connsiteY6" fmla="*/ 1924939 h 1945930"/>
                  <a:gd name="connsiteX7" fmla="*/ 310537 w 830700"/>
                  <a:gd name="connsiteY7" fmla="*/ 1896364 h 1945930"/>
                  <a:gd name="connsiteX8" fmla="*/ 377212 w 830700"/>
                  <a:gd name="connsiteY8" fmla="*/ 1443927 h 1945930"/>
                  <a:gd name="connsiteX9" fmla="*/ 539137 w 830700"/>
                  <a:gd name="connsiteY9" fmla="*/ 1124839 h 1945930"/>
                  <a:gd name="connsiteX10" fmla="*/ 810600 w 830700"/>
                  <a:gd name="connsiteY10" fmla="*/ 867664 h 1945930"/>
                  <a:gd name="connsiteX11" fmla="*/ 767737 w 830700"/>
                  <a:gd name="connsiteY11" fmla="*/ 305689 h 1945930"/>
                  <a:gd name="connsiteX12" fmla="*/ 829650 w 830700"/>
                  <a:gd name="connsiteY12" fmla="*/ 96139 h 1945930"/>
                  <a:gd name="connsiteX13" fmla="*/ 705825 w 830700"/>
                  <a:gd name="connsiteY13" fmla="*/ 889 h 1945930"/>
                  <a:gd name="connsiteX14" fmla="*/ 505800 w 830700"/>
                  <a:gd name="connsiteY14" fmla="*/ 48514 h 1945930"/>
                  <a:gd name="connsiteX0" fmla="*/ 505800 w 830700"/>
                  <a:gd name="connsiteY0" fmla="*/ 48422 h 1945838"/>
                  <a:gd name="connsiteX1" fmla="*/ 420075 w 830700"/>
                  <a:gd name="connsiteY1" fmla="*/ 10322 h 1945838"/>
                  <a:gd name="connsiteX2" fmla="*/ 234337 w 830700"/>
                  <a:gd name="connsiteY2" fmla="*/ 76997 h 1945838"/>
                  <a:gd name="connsiteX3" fmla="*/ 81937 w 830700"/>
                  <a:gd name="connsiteY3" fmla="*/ 424660 h 1945838"/>
                  <a:gd name="connsiteX4" fmla="*/ 58125 w 830700"/>
                  <a:gd name="connsiteY4" fmla="*/ 786610 h 1945838"/>
                  <a:gd name="connsiteX5" fmla="*/ 975 w 830700"/>
                  <a:gd name="connsiteY5" fmla="*/ 1229522 h 1945838"/>
                  <a:gd name="connsiteX6" fmla="*/ 110512 w 830700"/>
                  <a:gd name="connsiteY6" fmla="*/ 1924847 h 1945838"/>
                  <a:gd name="connsiteX7" fmla="*/ 310537 w 830700"/>
                  <a:gd name="connsiteY7" fmla="*/ 1896272 h 1945838"/>
                  <a:gd name="connsiteX8" fmla="*/ 377212 w 830700"/>
                  <a:gd name="connsiteY8" fmla="*/ 1443835 h 1945838"/>
                  <a:gd name="connsiteX9" fmla="*/ 539137 w 830700"/>
                  <a:gd name="connsiteY9" fmla="*/ 1124747 h 1945838"/>
                  <a:gd name="connsiteX10" fmla="*/ 810600 w 830700"/>
                  <a:gd name="connsiteY10" fmla="*/ 867572 h 1945838"/>
                  <a:gd name="connsiteX11" fmla="*/ 767737 w 830700"/>
                  <a:gd name="connsiteY11" fmla="*/ 305597 h 1945838"/>
                  <a:gd name="connsiteX12" fmla="*/ 829650 w 830700"/>
                  <a:gd name="connsiteY12" fmla="*/ 96047 h 1945838"/>
                  <a:gd name="connsiteX13" fmla="*/ 705825 w 830700"/>
                  <a:gd name="connsiteY13" fmla="*/ 797 h 1945838"/>
                  <a:gd name="connsiteX14" fmla="*/ 505800 w 830700"/>
                  <a:gd name="connsiteY14" fmla="*/ 48422 h 1945838"/>
                  <a:gd name="connsiteX0" fmla="*/ 505800 w 830700"/>
                  <a:gd name="connsiteY0" fmla="*/ 48402 h 1945818"/>
                  <a:gd name="connsiteX1" fmla="*/ 381975 w 830700"/>
                  <a:gd name="connsiteY1" fmla="*/ 777 h 1945818"/>
                  <a:gd name="connsiteX2" fmla="*/ 234337 w 830700"/>
                  <a:gd name="connsiteY2" fmla="*/ 76977 h 1945818"/>
                  <a:gd name="connsiteX3" fmla="*/ 81937 w 830700"/>
                  <a:gd name="connsiteY3" fmla="*/ 424640 h 1945818"/>
                  <a:gd name="connsiteX4" fmla="*/ 58125 w 830700"/>
                  <a:gd name="connsiteY4" fmla="*/ 786590 h 1945818"/>
                  <a:gd name="connsiteX5" fmla="*/ 975 w 830700"/>
                  <a:gd name="connsiteY5" fmla="*/ 1229502 h 1945818"/>
                  <a:gd name="connsiteX6" fmla="*/ 110512 w 830700"/>
                  <a:gd name="connsiteY6" fmla="*/ 1924827 h 1945818"/>
                  <a:gd name="connsiteX7" fmla="*/ 310537 w 830700"/>
                  <a:gd name="connsiteY7" fmla="*/ 1896252 h 1945818"/>
                  <a:gd name="connsiteX8" fmla="*/ 377212 w 830700"/>
                  <a:gd name="connsiteY8" fmla="*/ 1443815 h 1945818"/>
                  <a:gd name="connsiteX9" fmla="*/ 539137 w 830700"/>
                  <a:gd name="connsiteY9" fmla="*/ 1124727 h 1945818"/>
                  <a:gd name="connsiteX10" fmla="*/ 810600 w 830700"/>
                  <a:gd name="connsiteY10" fmla="*/ 867552 h 1945818"/>
                  <a:gd name="connsiteX11" fmla="*/ 767737 w 830700"/>
                  <a:gd name="connsiteY11" fmla="*/ 305577 h 1945818"/>
                  <a:gd name="connsiteX12" fmla="*/ 829650 w 830700"/>
                  <a:gd name="connsiteY12" fmla="*/ 96027 h 1945818"/>
                  <a:gd name="connsiteX13" fmla="*/ 705825 w 830700"/>
                  <a:gd name="connsiteY13" fmla="*/ 777 h 1945818"/>
                  <a:gd name="connsiteX14" fmla="*/ 505800 w 830700"/>
                  <a:gd name="connsiteY14" fmla="*/ 48402 h 1945818"/>
                  <a:gd name="connsiteX0" fmla="*/ 534375 w 830700"/>
                  <a:gd name="connsiteY0" fmla="*/ 0 h 1964091"/>
                  <a:gd name="connsiteX1" fmla="*/ 381975 w 830700"/>
                  <a:gd name="connsiteY1" fmla="*/ 19050 h 1964091"/>
                  <a:gd name="connsiteX2" fmla="*/ 234337 w 830700"/>
                  <a:gd name="connsiteY2" fmla="*/ 95250 h 1964091"/>
                  <a:gd name="connsiteX3" fmla="*/ 81937 w 830700"/>
                  <a:gd name="connsiteY3" fmla="*/ 442913 h 1964091"/>
                  <a:gd name="connsiteX4" fmla="*/ 58125 w 830700"/>
                  <a:gd name="connsiteY4" fmla="*/ 804863 h 1964091"/>
                  <a:gd name="connsiteX5" fmla="*/ 975 w 830700"/>
                  <a:gd name="connsiteY5" fmla="*/ 1247775 h 1964091"/>
                  <a:gd name="connsiteX6" fmla="*/ 110512 w 830700"/>
                  <a:gd name="connsiteY6" fmla="*/ 1943100 h 1964091"/>
                  <a:gd name="connsiteX7" fmla="*/ 310537 w 830700"/>
                  <a:gd name="connsiteY7" fmla="*/ 1914525 h 1964091"/>
                  <a:gd name="connsiteX8" fmla="*/ 377212 w 830700"/>
                  <a:gd name="connsiteY8" fmla="*/ 1462088 h 1964091"/>
                  <a:gd name="connsiteX9" fmla="*/ 539137 w 830700"/>
                  <a:gd name="connsiteY9" fmla="*/ 1143000 h 1964091"/>
                  <a:gd name="connsiteX10" fmla="*/ 810600 w 830700"/>
                  <a:gd name="connsiteY10" fmla="*/ 885825 h 1964091"/>
                  <a:gd name="connsiteX11" fmla="*/ 767737 w 830700"/>
                  <a:gd name="connsiteY11" fmla="*/ 323850 h 1964091"/>
                  <a:gd name="connsiteX12" fmla="*/ 829650 w 830700"/>
                  <a:gd name="connsiteY12" fmla="*/ 114300 h 1964091"/>
                  <a:gd name="connsiteX13" fmla="*/ 705825 w 830700"/>
                  <a:gd name="connsiteY13" fmla="*/ 19050 h 1964091"/>
                  <a:gd name="connsiteX14" fmla="*/ 534375 w 830700"/>
                  <a:gd name="connsiteY14" fmla="*/ 0 h 1964091"/>
                  <a:gd name="connsiteX0" fmla="*/ 534375 w 830700"/>
                  <a:gd name="connsiteY0" fmla="*/ 27119 h 1991210"/>
                  <a:gd name="connsiteX1" fmla="*/ 381975 w 830700"/>
                  <a:gd name="connsiteY1" fmla="*/ 46169 h 1991210"/>
                  <a:gd name="connsiteX2" fmla="*/ 224812 w 830700"/>
                  <a:gd name="connsiteY2" fmla="*/ 27119 h 1991210"/>
                  <a:gd name="connsiteX3" fmla="*/ 81937 w 830700"/>
                  <a:gd name="connsiteY3" fmla="*/ 470032 h 1991210"/>
                  <a:gd name="connsiteX4" fmla="*/ 58125 w 830700"/>
                  <a:gd name="connsiteY4" fmla="*/ 831982 h 1991210"/>
                  <a:gd name="connsiteX5" fmla="*/ 975 w 830700"/>
                  <a:gd name="connsiteY5" fmla="*/ 1274894 h 1991210"/>
                  <a:gd name="connsiteX6" fmla="*/ 110512 w 830700"/>
                  <a:gd name="connsiteY6" fmla="*/ 1970219 h 1991210"/>
                  <a:gd name="connsiteX7" fmla="*/ 310537 w 830700"/>
                  <a:gd name="connsiteY7" fmla="*/ 1941644 h 1991210"/>
                  <a:gd name="connsiteX8" fmla="*/ 377212 w 830700"/>
                  <a:gd name="connsiteY8" fmla="*/ 1489207 h 1991210"/>
                  <a:gd name="connsiteX9" fmla="*/ 539137 w 830700"/>
                  <a:gd name="connsiteY9" fmla="*/ 1170119 h 1991210"/>
                  <a:gd name="connsiteX10" fmla="*/ 810600 w 830700"/>
                  <a:gd name="connsiteY10" fmla="*/ 912944 h 1991210"/>
                  <a:gd name="connsiteX11" fmla="*/ 767737 w 830700"/>
                  <a:gd name="connsiteY11" fmla="*/ 350969 h 1991210"/>
                  <a:gd name="connsiteX12" fmla="*/ 829650 w 830700"/>
                  <a:gd name="connsiteY12" fmla="*/ 141419 h 1991210"/>
                  <a:gd name="connsiteX13" fmla="*/ 705825 w 830700"/>
                  <a:gd name="connsiteY13" fmla="*/ 46169 h 1991210"/>
                  <a:gd name="connsiteX14" fmla="*/ 534375 w 830700"/>
                  <a:gd name="connsiteY14" fmla="*/ 27119 h 1991210"/>
                  <a:gd name="connsiteX0" fmla="*/ 534375 w 830700"/>
                  <a:gd name="connsiteY0" fmla="*/ 0 h 1964091"/>
                  <a:gd name="connsiteX1" fmla="*/ 381975 w 830700"/>
                  <a:gd name="connsiteY1" fmla="*/ 19050 h 1964091"/>
                  <a:gd name="connsiteX2" fmla="*/ 100987 w 830700"/>
                  <a:gd name="connsiteY2" fmla="*/ 38100 h 1964091"/>
                  <a:gd name="connsiteX3" fmla="*/ 81937 w 830700"/>
                  <a:gd name="connsiteY3" fmla="*/ 442913 h 1964091"/>
                  <a:gd name="connsiteX4" fmla="*/ 58125 w 830700"/>
                  <a:gd name="connsiteY4" fmla="*/ 804863 h 1964091"/>
                  <a:gd name="connsiteX5" fmla="*/ 975 w 830700"/>
                  <a:gd name="connsiteY5" fmla="*/ 1247775 h 1964091"/>
                  <a:gd name="connsiteX6" fmla="*/ 110512 w 830700"/>
                  <a:gd name="connsiteY6" fmla="*/ 1943100 h 1964091"/>
                  <a:gd name="connsiteX7" fmla="*/ 310537 w 830700"/>
                  <a:gd name="connsiteY7" fmla="*/ 1914525 h 1964091"/>
                  <a:gd name="connsiteX8" fmla="*/ 377212 w 830700"/>
                  <a:gd name="connsiteY8" fmla="*/ 1462088 h 1964091"/>
                  <a:gd name="connsiteX9" fmla="*/ 539137 w 830700"/>
                  <a:gd name="connsiteY9" fmla="*/ 1143000 h 1964091"/>
                  <a:gd name="connsiteX10" fmla="*/ 810600 w 830700"/>
                  <a:gd name="connsiteY10" fmla="*/ 885825 h 1964091"/>
                  <a:gd name="connsiteX11" fmla="*/ 767737 w 830700"/>
                  <a:gd name="connsiteY11" fmla="*/ 323850 h 1964091"/>
                  <a:gd name="connsiteX12" fmla="*/ 829650 w 830700"/>
                  <a:gd name="connsiteY12" fmla="*/ 114300 h 1964091"/>
                  <a:gd name="connsiteX13" fmla="*/ 705825 w 830700"/>
                  <a:gd name="connsiteY13" fmla="*/ 19050 h 1964091"/>
                  <a:gd name="connsiteX14" fmla="*/ 534375 w 830700"/>
                  <a:gd name="connsiteY14" fmla="*/ 0 h 1964091"/>
                  <a:gd name="connsiteX0" fmla="*/ 534375 w 830700"/>
                  <a:gd name="connsiteY0" fmla="*/ 0 h 1964091"/>
                  <a:gd name="connsiteX1" fmla="*/ 381975 w 830700"/>
                  <a:gd name="connsiteY1" fmla="*/ 19050 h 1964091"/>
                  <a:gd name="connsiteX2" fmla="*/ 100987 w 830700"/>
                  <a:gd name="connsiteY2" fmla="*/ 38100 h 1964091"/>
                  <a:gd name="connsiteX3" fmla="*/ 81937 w 830700"/>
                  <a:gd name="connsiteY3" fmla="*/ 442913 h 1964091"/>
                  <a:gd name="connsiteX4" fmla="*/ 58125 w 830700"/>
                  <a:gd name="connsiteY4" fmla="*/ 804863 h 1964091"/>
                  <a:gd name="connsiteX5" fmla="*/ 975 w 830700"/>
                  <a:gd name="connsiteY5" fmla="*/ 1247775 h 1964091"/>
                  <a:gd name="connsiteX6" fmla="*/ 110512 w 830700"/>
                  <a:gd name="connsiteY6" fmla="*/ 1943100 h 1964091"/>
                  <a:gd name="connsiteX7" fmla="*/ 310537 w 830700"/>
                  <a:gd name="connsiteY7" fmla="*/ 1914525 h 1964091"/>
                  <a:gd name="connsiteX8" fmla="*/ 377212 w 830700"/>
                  <a:gd name="connsiteY8" fmla="*/ 1462088 h 1964091"/>
                  <a:gd name="connsiteX9" fmla="*/ 539137 w 830700"/>
                  <a:gd name="connsiteY9" fmla="*/ 1143000 h 1964091"/>
                  <a:gd name="connsiteX10" fmla="*/ 810600 w 830700"/>
                  <a:gd name="connsiteY10" fmla="*/ 885825 h 1964091"/>
                  <a:gd name="connsiteX11" fmla="*/ 767737 w 830700"/>
                  <a:gd name="connsiteY11" fmla="*/ 323850 h 1964091"/>
                  <a:gd name="connsiteX12" fmla="*/ 829650 w 830700"/>
                  <a:gd name="connsiteY12" fmla="*/ 114300 h 1964091"/>
                  <a:gd name="connsiteX13" fmla="*/ 705825 w 830700"/>
                  <a:gd name="connsiteY13" fmla="*/ 19050 h 1964091"/>
                  <a:gd name="connsiteX14" fmla="*/ 534375 w 830700"/>
                  <a:gd name="connsiteY14" fmla="*/ 0 h 1964091"/>
                  <a:gd name="connsiteX0" fmla="*/ 534375 w 830700"/>
                  <a:gd name="connsiteY0" fmla="*/ 29533 h 1993624"/>
                  <a:gd name="connsiteX1" fmla="*/ 296250 w 830700"/>
                  <a:gd name="connsiteY1" fmla="*/ 958 h 1993624"/>
                  <a:gd name="connsiteX2" fmla="*/ 100987 w 830700"/>
                  <a:gd name="connsiteY2" fmla="*/ 67633 h 1993624"/>
                  <a:gd name="connsiteX3" fmla="*/ 81937 w 830700"/>
                  <a:gd name="connsiteY3" fmla="*/ 472446 h 1993624"/>
                  <a:gd name="connsiteX4" fmla="*/ 58125 w 830700"/>
                  <a:gd name="connsiteY4" fmla="*/ 834396 h 1993624"/>
                  <a:gd name="connsiteX5" fmla="*/ 975 w 830700"/>
                  <a:gd name="connsiteY5" fmla="*/ 1277308 h 1993624"/>
                  <a:gd name="connsiteX6" fmla="*/ 110512 w 830700"/>
                  <a:gd name="connsiteY6" fmla="*/ 1972633 h 1993624"/>
                  <a:gd name="connsiteX7" fmla="*/ 310537 w 830700"/>
                  <a:gd name="connsiteY7" fmla="*/ 1944058 h 1993624"/>
                  <a:gd name="connsiteX8" fmla="*/ 377212 w 830700"/>
                  <a:gd name="connsiteY8" fmla="*/ 1491621 h 1993624"/>
                  <a:gd name="connsiteX9" fmla="*/ 539137 w 830700"/>
                  <a:gd name="connsiteY9" fmla="*/ 1172533 h 1993624"/>
                  <a:gd name="connsiteX10" fmla="*/ 810600 w 830700"/>
                  <a:gd name="connsiteY10" fmla="*/ 915358 h 1993624"/>
                  <a:gd name="connsiteX11" fmla="*/ 767737 w 830700"/>
                  <a:gd name="connsiteY11" fmla="*/ 353383 h 1993624"/>
                  <a:gd name="connsiteX12" fmla="*/ 829650 w 830700"/>
                  <a:gd name="connsiteY12" fmla="*/ 143833 h 1993624"/>
                  <a:gd name="connsiteX13" fmla="*/ 705825 w 830700"/>
                  <a:gd name="connsiteY13" fmla="*/ 48583 h 1993624"/>
                  <a:gd name="connsiteX14" fmla="*/ 534375 w 830700"/>
                  <a:gd name="connsiteY14" fmla="*/ 29533 h 1993624"/>
                  <a:gd name="connsiteX0" fmla="*/ 534375 w 830700"/>
                  <a:gd name="connsiteY0" fmla="*/ 31428 h 1995519"/>
                  <a:gd name="connsiteX1" fmla="*/ 296250 w 830700"/>
                  <a:gd name="connsiteY1" fmla="*/ 2853 h 1995519"/>
                  <a:gd name="connsiteX2" fmla="*/ 167662 w 830700"/>
                  <a:gd name="connsiteY2" fmla="*/ 107628 h 1995519"/>
                  <a:gd name="connsiteX3" fmla="*/ 81937 w 830700"/>
                  <a:gd name="connsiteY3" fmla="*/ 474341 h 1995519"/>
                  <a:gd name="connsiteX4" fmla="*/ 58125 w 830700"/>
                  <a:gd name="connsiteY4" fmla="*/ 836291 h 1995519"/>
                  <a:gd name="connsiteX5" fmla="*/ 975 w 830700"/>
                  <a:gd name="connsiteY5" fmla="*/ 1279203 h 1995519"/>
                  <a:gd name="connsiteX6" fmla="*/ 110512 w 830700"/>
                  <a:gd name="connsiteY6" fmla="*/ 1974528 h 1995519"/>
                  <a:gd name="connsiteX7" fmla="*/ 310537 w 830700"/>
                  <a:gd name="connsiteY7" fmla="*/ 1945953 h 1995519"/>
                  <a:gd name="connsiteX8" fmla="*/ 377212 w 830700"/>
                  <a:gd name="connsiteY8" fmla="*/ 1493516 h 1995519"/>
                  <a:gd name="connsiteX9" fmla="*/ 539137 w 830700"/>
                  <a:gd name="connsiteY9" fmla="*/ 1174428 h 1995519"/>
                  <a:gd name="connsiteX10" fmla="*/ 810600 w 830700"/>
                  <a:gd name="connsiteY10" fmla="*/ 917253 h 1995519"/>
                  <a:gd name="connsiteX11" fmla="*/ 767737 w 830700"/>
                  <a:gd name="connsiteY11" fmla="*/ 355278 h 1995519"/>
                  <a:gd name="connsiteX12" fmla="*/ 829650 w 830700"/>
                  <a:gd name="connsiteY12" fmla="*/ 145728 h 1995519"/>
                  <a:gd name="connsiteX13" fmla="*/ 705825 w 830700"/>
                  <a:gd name="connsiteY13" fmla="*/ 50478 h 1995519"/>
                  <a:gd name="connsiteX14" fmla="*/ 534375 w 830700"/>
                  <a:gd name="connsiteY14" fmla="*/ 31428 h 1995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30700" h="1995519">
                    <a:moveTo>
                      <a:pt x="534375" y="31428"/>
                    </a:moveTo>
                    <a:cubicBezTo>
                      <a:pt x="466113" y="23490"/>
                      <a:pt x="357369" y="-9847"/>
                      <a:pt x="296250" y="2853"/>
                    </a:cubicBezTo>
                    <a:cubicBezTo>
                      <a:pt x="235131" y="15553"/>
                      <a:pt x="203381" y="29047"/>
                      <a:pt x="167662" y="107628"/>
                    </a:cubicBezTo>
                    <a:cubicBezTo>
                      <a:pt x="131943" y="186209"/>
                      <a:pt x="100193" y="352897"/>
                      <a:pt x="81937" y="474341"/>
                    </a:cubicBezTo>
                    <a:cubicBezTo>
                      <a:pt x="63681" y="595785"/>
                      <a:pt x="71619" y="702147"/>
                      <a:pt x="58125" y="836291"/>
                    </a:cubicBezTo>
                    <a:cubicBezTo>
                      <a:pt x="44631" y="970435"/>
                      <a:pt x="-7756" y="1089497"/>
                      <a:pt x="975" y="1279203"/>
                    </a:cubicBezTo>
                    <a:cubicBezTo>
                      <a:pt x="9706" y="1468909"/>
                      <a:pt x="58918" y="1863403"/>
                      <a:pt x="110512" y="1974528"/>
                    </a:cubicBezTo>
                    <a:cubicBezTo>
                      <a:pt x="190681" y="2018978"/>
                      <a:pt x="264499" y="1984847"/>
                      <a:pt x="310537" y="1945953"/>
                    </a:cubicBezTo>
                    <a:cubicBezTo>
                      <a:pt x="347049" y="1868959"/>
                      <a:pt x="334349" y="1637979"/>
                      <a:pt x="377212" y="1493516"/>
                    </a:cubicBezTo>
                    <a:cubicBezTo>
                      <a:pt x="377213" y="1310953"/>
                      <a:pt x="406580" y="1278409"/>
                      <a:pt x="539137" y="1174428"/>
                    </a:cubicBezTo>
                    <a:cubicBezTo>
                      <a:pt x="657406" y="1146647"/>
                      <a:pt x="772500" y="1053778"/>
                      <a:pt x="810600" y="917253"/>
                    </a:cubicBezTo>
                    <a:cubicBezTo>
                      <a:pt x="848700" y="780728"/>
                      <a:pt x="764562" y="483865"/>
                      <a:pt x="767737" y="355278"/>
                    </a:cubicBezTo>
                    <a:cubicBezTo>
                      <a:pt x="770912" y="226691"/>
                      <a:pt x="839969" y="196528"/>
                      <a:pt x="829650" y="145728"/>
                    </a:cubicBezTo>
                    <a:cubicBezTo>
                      <a:pt x="819331" y="94928"/>
                      <a:pt x="755038" y="69528"/>
                      <a:pt x="705825" y="50478"/>
                    </a:cubicBezTo>
                    <a:cubicBezTo>
                      <a:pt x="656613" y="31428"/>
                      <a:pt x="602638" y="39366"/>
                      <a:pt x="534375" y="3142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Freeform 64"/>
              <p:cNvSpPr/>
              <p:nvPr/>
            </p:nvSpPr>
            <p:spPr>
              <a:xfrm>
                <a:off x="4476690" y="3243662"/>
                <a:ext cx="798079" cy="641778"/>
              </a:xfrm>
              <a:custGeom>
                <a:avLst/>
                <a:gdLst>
                  <a:gd name="connsiteX0" fmla="*/ 601213 w 698534"/>
                  <a:gd name="connsiteY0" fmla="*/ 287812 h 564093"/>
                  <a:gd name="connsiteX1" fmla="*/ 415475 w 698534"/>
                  <a:gd name="connsiteY1" fmla="*/ 183037 h 564093"/>
                  <a:gd name="connsiteX2" fmla="*/ 201163 w 698534"/>
                  <a:gd name="connsiteY2" fmla="*/ 2062 h 564093"/>
                  <a:gd name="connsiteX3" fmla="*/ 20188 w 698534"/>
                  <a:gd name="connsiteY3" fmla="*/ 92549 h 564093"/>
                  <a:gd name="connsiteX4" fmla="*/ 158300 w 698534"/>
                  <a:gd name="connsiteY4" fmla="*/ 206849 h 564093"/>
                  <a:gd name="connsiteX5" fmla="*/ 10663 w 698534"/>
                  <a:gd name="connsiteY5" fmla="*/ 211612 h 564093"/>
                  <a:gd name="connsiteX6" fmla="*/ 53525 w 698534"/>
                  <a:gd name="connsiteY6" fmla="*/ 287812 h 564093"/>
                  <a:gd name="connsiteX7" fmla="*/ 386900 w 698534"/>
                  <a:gd name="connsiteY7" fmla="*/ 316387 h 564093"/>
                  <a:gd name="connsiteX8" fmla="*/ 686938 w 698534"/>
                  <a:gd name="connsiteY8" fmla="*/ 564037 h 564093"/>
                  <a:gd name="connsiteX9" fmla="*/ 601213 w 698534"/>
                  <a:gd name="connsiteY9" fmla="*/ 287812 h 564093"/>
                  <a:gd name="connsiteX0" fmla="*/ 629788 w 701449"/>
                  <a:gd name="connsiteY0" fmla="*/ 297337 h 564073"/>
                  <a:gd name="connsiteX1" fmla="*/ 415475 w 701449"/>
                  <a:gd name="connsiteY1" fmla="*/ 183037 h 564073"/>
                  <a:gd name="connsiteX2" fmla="*/ 201163 w 701449"/>
                  <a:gd name="connsiteY2" fmla="*/ 2062 h 564073"/>
                  <a:gd name="connsiteX3" fmla="*/ 20188 w 701449"/>
                  <a:gd name="connsiteY3" fmla="*/ 92549 h 564073"/>
                  <a:gd name="connsiteX4" fmla="*/ 158300 w 701449"/>
                  <a:gd name="connsiteY4" fmla="*/ 206849 h 564073"/>
                  <a:gd name="connsiteX5" fmla="*/ 10663 w 701449"/>
                  <a:gd name="connsiteY5" fmla="*/ 211612 h 564073"/>
                  <a:gd name="connsiteX6" fmla="*/ 53525 w 701449"/>
                  <a:gd name="connsiteY6" fmla="*/ 287812 h 564073"/>
                  <a:gd name="connsiteX7" fmla="*/ 386900 w 701449"/>
                  <a:gd name="connsiteY7" fmla="*/ 316387 h 564073"/>
                  <a:gd name="connsiteX8" fmla="*/ 686938 w 701449"/>
                  <a:gd name="connsiteY8" fmla="*/ 564037 h 564073"/>
                  <a:gd name="connsiteX9" fmla="*/ 629788 w 701449"/>
                  <a:gd name="connsiteY9" fmla="*/ 297337 h 564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1449" h="564073">
                    <a:moveTo>
                      <a:pt x="629788" y="297337"/>
                    </a:moveTo>
                    <a:cubicBezTo>
                      <a:pt x="584544" y="233837"/>
                      <a:pt x="486913" y="232250"/>
                      <a:pt x="415475" y="183037"/>
                    </a:cubicBezTo>
                    <a:cubicBezTo>
                      <a:pt x="344038" y="133825"/>
                      <a:pt x="267044" y="17143"/>
                      <a:pt x="201163" y="2062"/>
                    </a:cubicBezTo>
                    <a:cubicBezTo>
                      <a:pt x="135282" y="-13019"/>
                      <a:pt x="27332" y="58418"/>
                      <a:pt x="20188" y="92549"/>
                    </a:cubicBezTo>
                    <a:cubicBezTo>
                      <a:pt x="13044" y="126680"/>
                      <a:pt x="159887" y="187005"/>
                      <a:pt x="158300" y="206849"/>
                    </a:cubicBezTo>
                    <a:cubicBezTo>
                      <a:pt x="156712" y="226693"/>
                      <a:pt x="28125" y="198118"/>
                      <a:pt x="10663" y="211612"/>
                    </a:cubicBezTo>
                    <a:cubicBezTo>
                      <a:pt x="-6799" y="225106"/>
                      <a:pt x="-9181" y="270349"/>
                      <a:pt x="53525" y="287812"/>
                    </a:cubicBezTo>
                    <a:cubicBezTo>
                      <a:pt x="116231" y="305275"/>
                      <a:pt x="281331" y="270349"/>
                      <a:pt x="386900" y="316387"/>
                    </a:cubicBezTo>
                    <a:cubicBezTo>
                      <a:pt x="492469" y="362425"/>
                      <a:pt x="646457" y="567212"/>
                      <a:pt x="686938" y="564037"/>
                    </a:cubicBezTo>
                    <a:cubicBezTo>
                      <a:pt x="727419" y="560862"/>
                      <a:pt x="675032" y="360837"/>
                      <a:pt x="629788" y="2973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" name="Freeform 65"/>
              <p:cNvSpPr/>
              <p:nvPr/>
            </p:nvSpPr>
            <p:spPr>
              <a:xfrm>
                <a:off x="3705970" y="2575150"/>
                <a:ext cx="1079209" cy="790533"/>
              </a:xfrm>
              <a:custGeom>
                <a:avLst/>
                <a:gdLst>
                  <a:gd name="connsiteX0" fmla="*/ 130853 w 948671"/>
                  <a:gd name="connsiteY0" fmla="*/ 3844 h 694493"/>
                  <a:gd name="connsiteX1" fmla="*/ 354691 w 948671"/>
                  <a:gd name="connsiteY1" fmla="*/ 322932 h 694493"/>
                  <a:gd name="connsiteX2" fmla="*/ 640441 w 948671"/>
                  <a:gd name="connsiteY2" fmla="*/ 470569 h 694493"/>
                  <a:gd name="connsiteX3" fmla="*/ 945241 w 948671"/>
                  <a:gd name="connsiteY3" fmla="*/ 570582 h 694493"/>
                  <a:gd name="connsiteX4" fmla="*/ 788078 w 948671"/>
                  <a:gd name="connsiteY4" fmla="*/ 694407 h 694493"/>
                  <a:gd name="connsiteX5" fmla="*/ 535666 w 948671"/>
                  <a:gd name="connsiteY5" fmla="*/ 589632 h 694493"/>
                  <a:gd name="connsiteX6" fmla="*/ 516616 w 948671"/>
                  <a:gd name="connsiteY6" fmla="*/ 556294 h 694493"/>
                  <a:gd name="connsiteX7" fmla="*/ 249916 w 948671"/>
                  <a:gd name="connsiteY7" fmla="*/ 518194 h 694493"/>
                  <a:gd name="connsiteX8" fmla="*/ 2266 w 948671"/>
                  <a:gd name="connsiteY8" fmla="*/ 170532 h 694493"/>
                  <a:gd name="connsiteX9" fmla="*/ 130853 w 948671"/>
                  <a:gd name="connsiteY9" fmla="*/ 3844 h 694493"/>
                  <a:gd name="connsiteX0" fmla="*/ 130853 w 948540"/>
                  <a:gd name="connsiteY0" fmla="*/ 3844 h 694817"/>
                  <a:gd name="connsiteX1" fmla="*/ 354691 w 948540"/>
                  <a:gd name="connsiteY1" fmla="*/ 322932 h 694817"/>
                  <a:gd name="connsiteX2" fmla="*/ 640441 w 948540"/>
                  <a:gd name="connsiteY2" fmla="*/ 470569 h 694817"/>
                  <a:gd name="connsiteX3" fmla="*/ 945241 w 948540"/>
                  <a:gd name="connsiteY3" fmla="*/ 570582 h 694817"/>
                  <a:gd name="connsiteX4" fmla="*/ 788078 w 948540"/>
                  <a:gd name="connsiteY4" fmla="*/ 694407 h 694817"/>
                  <a:gd name="connsiteX5" fmla="*/ 569003 w 948540"/>
                  <a:gd name="connsiteY5" fmla="*/ 608682 h 694817"/>
                  <a:gd name="connsiteX6" fmla="*/ 516616 w 948540"/>
                  <a:gd name="connsiteY6" fmla="*/ 556294 h 694817"/>
                  <a:gd name="connsiteX7" fmla="*/ 249916 w 948540"/>
                  <a:gd name="connsiteY7" fmla="*/ 518194 h 694817"/>
                  <a:gd name="connsiteX8" fmla="*/ 2266 w 948540"/>
                  <a:gd name="connsiteY8" fmla="*/ 170532 h 694817"/>
                  <a:gd name="connsiteX9" fmla="*/ 130853 w 948540"/>
                  <a:gd name="connsiteY9" fmla="*/ 3844 h 694817"/>
                  <a:gd name="connsiteX0" fmla="*/ 130853 w 948540"/>
                  <a:gd name="connsiteY0" fmla="*/ 3844 h 694817"/>
                  <a:gd name="connsiteX1" fmla="*/ 354691 w 948540"/>
                  <a:gd name="connsiteY1" fmla="*/ 322932 h 694817"/>
                  <a:gd name="connsiteX2" fmla="*/ 640441 w 948540"/>
                  <a:gd name="connsiteY2" fmla="*/ 470569 h 694817"/>
                  <a:gd name="connsiteX3" fmla="*/ 945241 w 948540"/>
                  <a:gd name="connsiteY3" fmla="*/ 570582 h 694817"/>
                  <a:gd name="connsiteX4" fmla="*/ 788078 w 948540"/>
                  <a:gd name="connsiteY4" fmla="*/ 694407 h 694817"/>
                  <a:gd name="connsiteX5" fmla="*/ 569003 w 948540"/>
                  <a:gd name="connsiteY5" fmla="*/ 608682 h 694817"/>
                  <a:gd name="connsiteX6" fmla="*/ 516616 w 948540"/>
                  <a:gd name="connsiteY6" fmla="*/ 556294 h 694817"/>
                  <a:gd name="connsiteX7" fmla="*/ 249916 w 948540"/>
                  <a:gd name="connsiteY7" fmla="*/ 518194 h 694817"/>
                  <a:gd name="connsiteX8" fmla="*/ 2266 w 948540"/>
                  <a:gd name="connsiteY8" fmla="*/ 170532 h 694817"/>
                  <a:gd name="connsiteX9" fmla="*/ 130853 w 948540"/>
                  <a:gd name="connsiteY9" fmla="*/ 3844 h 694817"/>
                  <a:gd name="connsiteX0" fmla="*/ 130853 w 948540"/>
                  <a:gd name="connsiteY0" fmla="*/ 3844 h 694817"/>
                  <a:gd name="connsiteX1" fmla="*/ 354691 w 948540"/>
                  <a:gd name="connsiteY1" fmla="*/ 322932 h 694817"/>
                  <a:gd name="connsiteX2" fmla="*/ 640441 w 948540"/>
                  <a:gd name="connsiteY2" fmla="*/ 470569 h 694817"/>
                  <a:gd name="connsiteX3" fmla="*/ 945241 w 948540"/>
                  <a:gd name="connsiteY3" fmla="*/ 570582 h 694817"/>
                  <a:gd name="connsiteX4" fmla="*/ 788078 w 948540"/>
                  <a:gd name="connsiteY4" fmla="*/ 694407 h 694817"/>
                  <a:gd name="connsiteX5" fmla="*/ 569003 w 948540"/>
                  <a:gd name="connsiteY5" fmla="*/ 608682 h 694817"/>
                  <a:gd name="connsiteX6" fmla="*/ 516616 w 948540"/>
                  <a:gd name="connsiteY6" fmla="*/ 556294 h 694817"/>
                  <a:gd name="connsiteX7" fmla="*/ 249916 w 948540"/>
                  <a:gd name="connsiteY7" fmla="*/ 518194 h 694817"/>
                  <a:gd name="connsiteX8" fmla="*/ 2266 w 948540"/>
                  <a:gd name="connsiteY8" fmla="*/ 170532 h 694817"/>
                  <a:gd name="connsiteX9" fmla="*/ 130853 w 948540"/>
                  <a:gd name="connsiteY9" fmla="*/ 3844 h 69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48540" h="694817">
                    <a:moveTo>
                      <a:pt x="130853" y="3844"/>
                    </a:moveTo>
                    <a:cubicBezTo>
                      <a:pt x="189590" y="29244"/>
                      <a:pt x="269760" y="187995"/>
                      <a:pt x="354691" y="322932"/>
                    </a:cubicBezTo>
                    <a:cubicBezTo>
                      <a:pt x="492009" y="353095"/>
                      <a:pt x="542016" y="429294"/>
                      <a:pt x="640441" y="470569"/>
                    </a:cubicBezTo>
                    <a:cubicBezTo>
                      <a:pt x="738866" y="511844"/>
                      <a:pt x="920635" y="533276"/>
                      <a:pt x="945241" y="570582"/>
                    </a:cubicBezTo>
                    <a:cubicBezTo>
                      <a:pt x="969847" y="607888"/>
                      <a:pt x="850784" y="688057"/>
                      <a:pt x="788078" y="694407"/>
                    </a:cubicBezTo>
                    <a:cubicBezTo>
                      <a:pt x="725372" y="700757"/>
                      <a:pt x="614247" y="631701"/>
                      <a:pt x="569003" y="608682"/>
                    </a:cubicBezTo>
                    <a:cubicBezTo>
                      <a:pt x="523759" y="585663"/>
                      <a:pt x="569797" y="571375"/>
                      <a:pt x="516616" y="556294"/>
                    </a:cubicBezTo>
                    <a:cubicBezTo>
                      <a:pt x="463435" y="541213"/>
                      <a:pt x="335641" y="582488"/>
                      <a:pt x="249916" y="518194"/>
                    </a:cubicBezTo>
                    <a:cubicBezTo>
                      <a:pt x="164191" y="453900"/>
                      <a:pt x="19728" y="257051"/>
                      <a:pt x="2266" y="170532"/>
                    </a:cubicBezTo>
                    <a:cubicBezTo>
                      <a:pt x="-15196" y="84013"/>
                      <a:pt x="72116" y="-21556"/>
                      <a:pt x="130853" y="38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" name="Oval 66"/>
              <p:cNvSpPr/>
              <p:nvPr/>
            </p:nvSpPr>
            <p:spPr bwMode="auto">
              <a:xfrm rot="1500810">
                <a:off x="5171682" y="3131891"/>
                <a:ext cx="1025847" cy="1025847"/>
              </a:xfrm>
              <a:prstGeom prst="ellipse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" name="Oval 67"/>
              <p:cNvSpPr/>
              <p:nvPr/>
            </p:nvSpPr>
            <p:spPr bwMode="auto">
              <a:xfrm rot="13642487">
                <a:off x="5034469" y="1650996"/>
                <a:ext cx="864915" cy="864915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Freeform 68"/>
              <p:cNvSpPr/>
              <p:nvPr/>
            </p:nvSpPr>
            <p:spPr>
              <a:xfrm rot="7288308" flipH="1">
                <a:off x="4574578" y="4604321"/>
                <a:ext cx="1370724" cy="604578"/>
              </a:xfrm>
              <a:custGeom>
                <a:avLst/>
                <a:gdLst>
                  <a:gd name="connsiteX0" fmla="*/ 601213 w 698534"/>
                  <a:gd name="connsiteY0" fmla="*/ 287812 h 564093"/>
                  <a:gd name="connsiteX1" fmla="*/ 415475 w 698534"/>
                  <a:gd name="connsiteY1" fmla="*/ 183037 h 564093"/>
                  <a:gd name="connsiteX2" fmla="*/ 201163 w 698534"/>
                  <a:gd name="connsiteY2" fmla="*/ 2062 h 564093"/>
                  <a:gd name="connsiteX3" fmla="*/ 20188 w 698534"/>
                  <a:gd name="connsiteY3" fmla="*/ 92549 h 564093"/>
                  <a:gd name="connsiteX4" fmla="*/ 158300 w 698534"/>
                  <a:gd name="connsiteY4" fmla="*/ 206849 h 564093"/>
                  <a:gd name="connsiteX5" fmla="*/ 10663 w 698534"/>
                  <a:gd name="connsiteY5" fmla="*/ 211612 h 564093"/>
                  <a:gd name="connsiteX6" fmla="*/ 53525 w 698534"/>
                  <a:gd name="connsiteY6" fmla="*/ 287812 h 564093"/>
                  <a:gd name="connsiteX7" fmla="*/ 386900 w 698534"/>
                  <a:gd name="connsiteY7" fmla="*/ 316387 h 564093"/>
                  <a:gd name="connsiteX8" fmla="*/ 686938 w 698534"/>
                  <a:gd name="connsiteY8" fmla="*/ 564037 h 564093"/>
                  <a:gd name="connsiteX9" fmla="*/ 601213 w 698534"/>
                  <a:gd name="connsiteY9" fmla="*/ 287812 h 564093"/>
                  <a:gd name="connsiteX0" fmla="*/ 629788 w 701449"/>
                  <a:gd name="connsiteY0" fmla="*/ 297337 h 564073"/>
                  <a:gd name="connsiteX1" fmla="*/ 415475 w 701449"/>
                  <a:gd name="connsiteY1" fmla="*/ 183037 h 564073"/>
                  <a:gd name="connsiteX2" fmla="*/ 201163 w 701449"/>
                  <a:gd name="connsiteY2" fmla="*/ 2062 h 564073"/>
                  <a:gd name="connsiteX3" fmla="*/ 20188 w 701449"/>
                  <a:gd name="connsiteY3" fmla="*/ 92549 h 564073"/>
                  <a:gd name="connsiteX4" fmla="*/ 158300 w 701449"/>
                  <a:gd name="connsiteY4" fmla="*/ 206849 h 564073"/>
                  <a:gd name="connsiteX5" fmla="*/ 10663 w 701449"/>
                  <a:gd name="connsiteY5" fmla="*/ 211612 h 564073"/>
                  <a:gd name="connsiteX6" fmla="*/ 53525 w 701449"/>
                  <a:gd name="connsiteY6" fmla="*/ 287812 h 564073"/>
                  <a:gd name="connsiteX7" fmla="*/ 386900 w 701449"/>
                  <a:gd name="connsiteY7" fmla="*/ 316387 h 564073"/>
                  <a:gd name="connsiteX8" fmla="*/ 686938 w 701449"/>
                  <a:gd name="connsiteY8" fmla="*/ 564037 h 564073"/>
                  <a:gd name="connsiteX9" fmla="*/ 629788 w 701449"/>
                  <a:gd name="connsiteY9" fmla="*/ 297337 h 564073"/>
                  <a:gd name="connsiteX0" fmla="*/ 629788 w 709538"/>
                  <a:gd name="connsiteY0" fmla="*/ 297337 h 570115"/>
                  <a:gd name="connsiteX1" fmla="*/ 415475 w 709538"/>
                  <a:gd name="connsiteY1" fmla="*/ 183037 h 570115"/>
                  <a:gd name="connsiteX2" fmla="*/ 201163 w 709538"/>
                  <a:gd name="connsiteY2" fmla="*/ 2062 h 570115"/>
                  <a:gd name="connsiteX3" fmla="*/ 20188 w 709538"/>
                  <a:gd name="connsiteY3" fmla="*/ 92549 h 570115"/>
                  <a:gd name="connsiteX4" fmla="*/ 158300 w 709538"/>
                  <a:gd name="connsiteY4" fmla="*/ 206849 h 570115"/>
                  <a:gd name="connsiteX5" fmla="*/ 10663 w 709538"/>
                  <a:gd name="connsiteY5" fmla="*/ 211612 h 570115"/>
                  <a:gd name="connsiteX6" fmla="*/ 53525 w 709538"/>
                  <a:gd name="connsiteY6" fmla="*/ 287812 h 570115"/>
                  <a:gd name="connsiteX7" fmla="*/ 386900 w 709538"/>
                  <a:gd name="connsiteY7" fmla="*/ 316387 h 570115"/>
                  <a:gd name="connsiteX8" fmla="*/ 686938 w 709538"/>
                  <a:gd name="connsiteY8" fmla="*/ 564037 h 570115"/>
                  <a:gd name="connsiteX9" fmla="*/ 681683 w 709538"/>
                  <a:gd name="connsiteY9" fmla="*/ 477899 h 570115"/>
                  <a:gd name="connsiteX10" fmla="*/ 629788 w 709538"/>
                  <a:gd name="connsiteY10" fmla="*/ 297337 h 570115"/>
                  <a:gd name="connsiteX0" fmla="*/ 629788 w 1259269"/>
                  <a:gd name="connsiteY0" fmla="*/ 297337 h 602599"/>
                  <a:gd name="connsiteX1" fmla="*/ 415475 w 1259269"/>
                  <a:gd name="connsiteY1" fmla="*/ 183037 h 602599"/>
                  <a:gd name="connsiteX2" fmla="*/ 201163 w 1259269"/>
                  <a:gd name="connsiteY2" fmla="*/ 2062 h 602599"/>
                  <a:gd name="connsiteX3" fmla="*/ 20188 w 1259269"/>
                  <a:gd name="connsiteY3" fmla="*/ 92549 h 602599"/>
                  <a:gd name="connsiteX4" fmla="*/ 158300 w 1259269"/>
                  <a:gd name="connsiteY4" fmla="*/ 206849 h 602599"/>
                  <a:gd name="connsiteX5" fmla="*/ 10663 w 1259269"/>
                  <a:gd name="connsiteY5" fmla="*/ 211612 h 602599"/>
                  <a:gd name="connsiteX6" fmla="*/ 53525 w 1259269"/>
                  <a:gd name="connsiteY6" fmla="*/ 287812 h 602599"/>
                  <a:gd name="connsiteX7" fmla="*/ 386900 w 1259269"/>
                  <a:gd name="connsiteY7" fmla="*/ 316387 h 602599"/>
                  <a:gd name="connsiteX8" fmla="*/ 686938 w 1259269"/>
                  <a:gd name="connsiteY8" fmla="*/ 564037 h 602599"/>
                  <a:gd name="connsiteX9" fmla="*/ 1259116 w 1259269"/>
                  <a:gd name="connsiteY9" fmla="*/ 574501 h 602599"/>
                  <a:gd name="connsiteX10" fmla="*/ 629788 w 1259269"/>
                  <a:gd name="connsiteY10" fmla="*/ 297337 h 602599"/>
                  <a:gd name="connsiteX0" fmla="*/ 629788 w 1272224"/>
                  <a:gd name="connsiteY0" fmla="*/ 297337 h 592039"/>
                  <a:gd name="connsiteX1" fmla="*/ 415475 w 1272224"/>
                  <a:gd name="connsiteY1" fmla="*/ 183037 h 592039"/>
                  <a:gd name="connsiteX2" fmla="*/ 201163 w 1272224"/>
                  <a:gd name="connsiteY2" fmla="*/ 2062 h 592039"/>
                  <a:gd name="connsiteX3" fmla="*/ 20188 w 1272224"/>
                  <a:gd name="connsiteY3" fmla="*/ 92549 h 592039"/>
                  <a:gd name="connsiteX4" fmla="*/ 158300 w 1272224"/>
                  <a:gd name="connsiteY4" fmla="*/ 206849 h 592039"/>
                  <a:gd name="connsiteX5" fmla="*/ 10663 w 1272224"/>
                  <a:gd name="connsiteY5" fmla="*/ 211612 h 592039"/>
                  <a:gd name="connsiteX6" fmla="*/ 53525 w 1272224"/>
                  <a:gd name="connsiteY6" fmla="*/ 287812 h 592039"/>
                  <a:gd name="connsiteX7" fmla="*/ 386900 w 1272224"/>
                  <a:gd name="connsiteY7" fmla="*/ 316387 h 592039"/>
                  <a:gd name="connsiteX8" fmla="*/ 686938 w 1272224"/>
                  <a:gd name="connsiteY8" fmla="*/ 564037 h 592039"/>
                  <a:gd name="connsiteX9" fmla="*/ 1259116 w 1272224"/>
                  <a:gd name="connsiteY9" fmla="*/ 574501 h 592039"/>
                  <a:gd name="connsiteX10" fmla="*/ 1051047 w 1272224"/>
                  <a:gd name="connsiteY10" fmla="*/ 458304 h 592039"/>
                  <a:gd name="connsiteX11" fmla="*/ 629788 w 1272224"/>
                  <a:gd name="connsiteY11" fmla="*/ 297337 h 592039"/>
                  <a:gd name="connsiteX0" fmla="*/ 629788 w 1271218"/>
                  <a:gd name="connsiteY0" fmla="*/ 297337 h 592039"/>
                  <a:gd name="connsiteX1" fmla="*/ 415475 w 1271218"/>
                  <a:gd name="connsiteY1" fmla="*/ 183037 h 592039"/>
                  <a:gd name="connsiteX2" fmla="*/ 201163 w 1271218"/>
                  <a:gd name="connsiteY2" fmla="*/ 2062 h 592039"/>
                  <a:gd name="connsiteX3" fmla="*/ 20188 w 1271218"/>
                  <a:gd name="connsiteY3" fmla="*/ 92549 h 592039"/>
                  <a:gd name="connsiteX4" fmla="*/ 158300 w 1271218"/>
                  <a:gd name="connsiteY4" fmla="*/ 206849 h 592039"/>
                  <a:gd name="connsiteX5" fmla="*/ 10663 w 1271218"/>
                  <a:gd name="connsiteY5" fmla="*/ 211612 h 592039"/>
                  <a:gd name="connsiteX6" fmla="*/ 53525 w 1271218"/>
                  <a:gd name="connsiteY6" fmla="*/ 287812 h 592039"/>
                  <a:gd name="connsiteX7" fmla="*/ 386900 w 1271218"/>
                  <a:gd name="connsiteY7" fmla="*/ 316387 h 592039"/>
                  <a:gd name="connsiteX8" fmla="*/ 686938 w 1271218"/>
                  <a:gd name="connsiteY8" fmla="*/ 564037 h 592039"/>
                  <a:gd name="connsiteX9" fmla="*/ 1259116 w 1271218"/>
                  <a:gd name="connsiteY9" fmla="*/ 574501 h 592039"/>
                  <a:gd name="connsiteX10" fmla="*/ 1032977 w 1271218"/>
                  <a:gd name="connsiteY10" fmla="*/ 469579 h 592039"/>
                  <a:gd name="connsiteX11" fmla="*/ 629788 w 1271218"/>
                  <a:gd name="connsiteY11" fmla="*/ 297337 h 592039"/>
                  <a:gd name="connsiteX0" fmla="*/ 629788 w 1293189"/>
                  <a:gd name="connsiteY0" fmla="*/ 297337 h 592039"/>
                  <a:gd name="connsiteX1" fmla="*/ 415475 w 1293189"/>
                  <a:gd name="connsiteY1" fmla="*/ 183037 h 592039"/>
                  <a:gd name="connsiteX2" fmla="*/ 201163 w 1293189"/>
                  <a:gd name="connsiteY2" fmla="*/ 2062 h 592039"/>
                  <a:gd name="connsiteX3" fmla="*/ 20188 w 1293189"/>
                  <a:gd name="connsiteY3" fmla="*/ 92549 h 592039"/>
                  <a:gd name="connsiteX4" fmla="*/ 158300 w 1293189"/>
                  <a:gd name="connsiteY4" fmla="*/ 206849 h 592039"/>
                  <a:gd name="connsiteX5" fmla="*/ 10663 w 1293189"/>
                  <a:gd name="connsiteY5" fmla="*/ 211612 h 592039"/>
                  <a:gd name="connsiteX6" fmla="*/ 53525 w 1293189"/>
                  <a:gd name="connsiteY6" fmla="*/ 287812 h 592039"/>
                  <a:gd name="connsiteX7" fmla="*/ 386900 w 1293189"/>
                  <a:gd name="connsiteY7" fmla="*/ 316387 h 592039"/>
                  <a:gd name="connsiteX8" fmla="*/ 686938 w 1293189"/>
                  <a:gd name="connsiteY8" fmla="*/ 564037 h 592039"/>
                  <a:gd name="connsiteX9" fmla="*/ 1259116 w 1293189"/>
                  <a:gd name="connsiteY9" fmla="*/ 574501 h 592039"/>
                  <a:gd name="connsiteX10" fmla="*/ 1195110 w 1293189"/>
                  <a:gd name="connsiteY10" fmla="*/ 423643 h 592039"/>
                  <a:gd name="connsiteX11" fmla="*/ 629788 w 1293189"/>
                  <a:gd name="connsiteY11" fmla="*/ 297337 h 592039"/>
                  <a:gd name="connsiteX0" fmla="*/ 629788 w 1293189"/>
                  <a:gd name="connsiteY0" fmla="*/ 297337 h 576083"/>
                  <a:gd name="connsiteX1" fmla="*/ 415475 w 1293189"/>
                  <a:gd name="connsiteY1" fmla="*/ 183037 h 576083"/>
                  <a:gd name="connsiteX2" fmla="*/ 201163 w 1293189"/>
                  <a:gd name="connsiteY2" fmla="*/ 2062 h 576083"/>
                  <a:gd name="connsiteX3" fmla="*/ 20188 w 1293189"/>
                  <a:gd name="connsiteY3" fmla="*/ 92549 h 576083"/>
                  <a:gd name="connsiteX4" fmla="*/ 158300 w 1293189"/>
                  <a:gd name="connsiteY4" fmla="*/ 206849 h 576083"/>
                  <a:gd name="connsiteX5" fmla="*/ 10663 w 1293189"/>
                  <a:gd name="connsiteY5" fmla="*/ 211612 h 576083"/>
                  <a:gd name="connsiteX6" fmla="*/ 53525 w 1293189"/>
                  <a:gd name="connsiteY6" fmla="*/ 287812 h 576083"/>
                  <a:gd name="connsiteX7" fmla="*/ 386900 w 1293189"/>
                  <a:gd name="connsiteY7" fmla="*/ 316387 h 576083"/>
                  <a:gd name="connsiteX8" fmla="*/ 789545 w 1293189"/>
                  <a:gd name="connsiteY8" fmla="*/ 414656 h 576083"/>
                  <a:gd name="connsiteX9" fmla="*/ 1259116 w 1293189"/>
                  <a:gd name="connsiteY9" fmla="*/ 574501 h 576083"/>
                  <a:gd name="connsiteX10" fmla="*/ 1195110 w 1293189"/>
                  <a:gd name="connsiteY10" fmla="*/ 423643 h 576083"/>
                  <a:gd name="connsiteX11" fmla="*/ 629788 w 1293189"/>
                  <a:gd name="connsiteY11" fmla="*/ 297337 h 576083"/>
                  <a:gd name="connsiteX0" fmla="*/ 723779 w 1293189"/>
                  <a:gd name="connsiteY0" fmla="*/ 198522 h 576083"/>
                  <a:gd name="connsiteX1" fmla="*/ 415475 w 1293189"/>
                  <a:gd name="connsiteY1" fmla="*/ 183037 h 576083"/>
                  <a:gd name="connsiteX2" fmla="*/ 201163 w 1293189"/>
                  <a:gd name="connsiteY2" fmla="*/ 2062 h 576083"/>
                  <a:gd name="connsiteX3" fmla="*/ 20188 w 1293189"/>
                  <a:gd name="connsiteY3" fmla="*/ 92549 h 576083"/>
                  <a:gd name="connsiteX4" fmla="*/ 158300 w 1293189"/>
                  <a:gd name="connsiteY4" fmla="*/ 206849 h 576083"/>
                  <a:gd name="connsiteX5" fmla="*/ 10663 w 1293189"/>
                  <a:gd name="connsiteY5" fmla="*/ 211612 h 576083"/>
                  <a:gd name="connsiteX6" fmla="*/ 53525 w 1293189"/>
                  <a:gd name="connsiteY6" fmla="*/ 287812 h 576083"/>
                  <a:gd name="connsiteX7" fmla="*/ 386900 w 1293189"/>
                  <a:gd name="connsiteY7" fmla="*/ 316387 h 576083"/>
                  <a:gd name="connsiteX8" fmla="*/ 789545 w 1293189"/>
                  <a:gd name="connsiteY8" fmla="*/ 414656 h 576083"/>
                  <a:gd name="connsiteX9" fmla="*/ 1259116 w 1293189"/>
                  <a:gd name="connsiteY9" fmla="*/ 574501 h 576083"/>
                  <a:gd name="connsiteX10" fmla="*/ 1195110 w 1293189"/>
                  <a:gd name="connsiteY10" fmla="*/ 423643 h 576083"/>
                  <a:gd name="connsiteX11" fmla="*/ 723779 w 1293189"/>
                  <a:gd name="connsiteY11" fmla="*/ 198522 h 576083"/>
                  <a:gd name="connsiteX0" fmla="*/ 723779 w 1238871"/>
                  <a:gd name="connsiteY0" fmla="*/ 198522 h 531377"/>
                  <a:gd name="connsiteX1" fmla="*/ 415475 w 1238871"/>
                  <a:gd name="connsiteY1" fmla="*/ 183037 h 531377"/>
                  <a:gd name="connsiteX2" fmla="*/ 201163 w 1238871"/>
                  <a:gd name="connsiteY2" fmla="*/ 2062 h 531377"/>
                  <a:gd name="connsiteX3" fmla="*/ 20188 w 1238871"/>
                  <a:gd name="connsiteY3" fmla="*/ 92549 h 531377"/>
                  <a:gd name="connsiteX4" fmla="*/ 158300 w 1238871"/>
                  <a:gd name="connsiteY4" fmla="*/ 206849 h 531377"/>
                  <a:gd name="connsiteX5" fmla="*/ 10663 w 1238871"/>
                  <a:gd name="connsiteY5" fmla="*/ 211612 h 531377"/>
                  <a:gd name="connsiteX6" fmla="*/ 53525 w 1238871"/>
                  <a:gd name="connsiteY6" fmla="*/ 287812 h 531377"/>
                  <a:gd name="connsiteX7" fmla="*/ 386900 w 1238871"/>
                  <a:gd name="connsiteY7" fmla="*/ 316387 h 531377"/>
                  <a:gd name="connsiteX8" fmla="*/ 789545 w 1238871"/>
                  <a:gd name="connsiteY8" fmla="*/ 414656 h 531377"/>
                  <a:gd name="connsiteX9" fmla="*/ 1130464 w 1238871"/>
                  <a:gd name="connsiteY9" fmla="*/ 529253 h 531377"/>
                  <a:gd name="connsiteX10" fmla="*/ 1195110 w 1238871"/>
                  <a:gd name="connsiteY10" fmla="*/ 423643 h 531377"/>
                  <a:gd name="connsiteX11" fmla="*/ 723779 w 1238871"/>
                  <a:gd name="connsiteY11" fmla="*/ 198522 h 531377"/>
                  <a:gd name="connsiteX0" fmla="*/ 723779 w 1204759"/>
                  <a:gd name="connsiteY0" fmla="*/ 198522 h 531377"/>
                  <a:gd name="connsiteX1" fmla="*/ 415475 w 1204759"/>
                  <a:gd name="connsiteY1" fmla="*/ 183037 h 531377"/>
                  <a:gd name="connsiteX2" fmla="*/ 201163 w 1204759"/>
                  <a:gd name="connsiteY2" fmla="*/ 2062 h 531377"/>
                  <a:gd name="connsiteX3" fmla="*/ 20188 w 1204759"/>
                  <a:gd name="connsiteY3" fmla="*/ 92549 h 531377"/>
                  <a:gd name="connsiteX4" fmla="*/ 158300 w 1204759"/>
                  <a:gd name="connsiteY4" fmla="*/ 206849 h 531377"/>
                  <a:gd name="connsiteX5" fmla="*/ 10663 w 1204759"/>
                  <a:gd name="connsiteY5" fmla="*/ 211612 h 531377"/>
                  <a:gd name="connsiteX6" fmla="*/ 53525 w 1204759"/>
                  <a:gd name="connsiteY6" fmla="*/ 287812 h 531377"/>
                  <a:gd name="connsiteX7" fmla="*/ 386900 w 1204759"/>
                  <a:gd name="connsiteY7" fmla="*/ 316387 h 531377"/>
                  <a:gd name="connsiteX8" fmla="*/ 789545 w 1204759"/>
                  <a:gd name="connsiteY8" fmla="*/ 414656 h 531377"/>
                  <a:gd name="connsiteX9" fmla="*/ 1130464 w 1204759"/>
                  <a:gd name="connsiteY9" fmla="*/ 529253 h 531377"/>
                  <a:gd name="connsiteX10" fmla="*/ 1148188 w 1204759"/>
                  <a:gd name="connsiteY10" fmla="*/ 372586 h 531377"/>
                  <a:gd name="connsiteX11" fmla="*/ 723779 w 1204759"/>
                  <a:gd name="connsiteY11" fmla="*/ 198522 h 531377"/>
                  <a:gd name="connsiteX0" fmla="*/ 723779 w 1204759"/>
                  <a:gd name="connsiteY0" fmla="*/ 198522 h 531377"/>
                  <a:gd name="connsiteX1" fmla="*/ 415475 w 1204759"/>
                  <a:gd name="connsiteY1" fmla="*/ 183037 h 531377"/>
                  <a:gd name="connsiteX2" fmla="*/ 201163 w 1204759"/>
                  <a:gd name="connsiteY2" fmla="*/ 2062 h 531377"/>
                  <a:gd name="connsiteX3" fmla="*/ 20188 w 1204759"/>
                  <a:gd name="connsiteY3" fmla="*/ 92549 h 531377"/>
                  <a:gd name="connsiteX4" fmla="*/ 158300 w 1204759"/>
                  <a:gd name="connsiteY4" fmla="*/ 206849 h 531377"/>
                  <a:gd name="connsiteX5" fmla="*/ 10663 w 1204759"/>
                  <a:gd name="connsiteY5" fmla="*/ 211612 h 531377"/>
                  <a:gd name="connsiteX6" fmla="*/ 53525 w 1204759"/>
                  <a:gd name="connsiteY6" fmla="*/ 287812 h 531377"/>
                  <a:gd name="connsiteX7" fmla="*/ 386900 w 1204759"/>
                  <a:gd name="connsiteY7" fmla="*/ 316387 h 531377"/>
                  <a:gd name="connsiteX8" fmla="*/ 789545 w 1204759"/>
                  <a:gd name="connsiteY8" fmla="*/ 414656 h 531377"/>
                  <a:gd name="connsiteX9" fmla="*/ 1130464 w 1204759"/>
                  <a:gd name="connsiteY9" fmla="*/ 529253 h 531377"/>
                  <a:gd name="connsiteX10" fmla="*/ 1148188 w 1204759"/>
                  <a:gd name="connsiteY10" fmla="*/ 372586 h 531377"/>
                  <a:gd name="connsiteX11" fmla="*/ 723779 w 1204759"/>
                  <a:gd name="connsiteY11" fmla="*/ 198522 h 53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4759" h="531377">
                    <a:moveTo>
                      <a:pt x="723779" y="198522"/>
                    </a:moveTo>
                    <a:cubicBezTo>
                      <a:pt x="601660" y="166931"/>
                      <a:pt x="502578" y="215780"/>
                      <a:pt x="415475" y="183037"/>
                    </a:cubicBezTo>
                    <a:cubicBezTo>
                      <a:pt x="328372" y="150294"/>
                      <a:pt x="267044" y="17143"/>
                      <a:pt x="201163" y="2062"/>
                    </a:cubicBezTo>
                    <a:cubicBezTo>
                      <a:pt x="135282" y="-13019"/>
                      <a:pt x="27332" y="58418"/>
                      <a:pt x="20188" y="92549"/>
                    </a:cubicBezTo>
                    <a:cubicBezTo>
                      <a:pt x="13044" y="126680"/>
                      <a:pt x="159887" y="187005"/>
                      <a:pt x="158300" y="206849"/>
                    </a:cubicBezTo>
                    <a:cubicBezTo>
                      <a:pt x="156712" y="226693"/>
                      <a:pt x="28125" y="198118"/>
                      <a:pt x="10663" y="211612"/>
                    </a:cubicBezTo>
                    <a:cubicBezTo>
                      <a:pt x="-6799" y="225106"/>
                      <a:pt x="-9181" y="270349"/>
                      <a:pt x="53525" y="287812"/>
                    </a:cubicBezTo>
                    <a:cubicBezTo>
                      <a:pt x="116231" y="305275"/>
                      <a:pt x="281331" y="270349"/>
                      <a:pt x="386900" y="316387"/>
                    </a:cubicBezTo>
                    <a:cubicBezTo>
                      <a:pt x="492469" y="362425"/>
                      <a:pt x="665618" y="379178"/>
                      <a:pt x="789545" y="414656"/>
                    </a:cubicBezTo>
                    <a:cubicBezTo>
                      <a:pt x="913472" y="450134"/>
                      <a:pt x="1069779" y="546875"/>
                      <a:pt x="1130464" y="529253"/>
                    </a:cubicBezTo>
                    <a:cubicBezTo>
                      <a:pt x="1191149" y="511631"/>
                      <a:pt x="1253076" y="418780"/>
                      <a:pt x="1148188" y="372586"/>
                    </a:cubicBezTo>
                    <a:cubicBezTo>
                      <a:pt x="1001351" y="267211"/>
                      <a:pt x="845898" y="230114"/>
                      <a:pt x="723779" y="19852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211570" y="172647"/>
            <a:ext cx="8229600" cy="857250"/>
          </a:xfrm>
        </p:spPr>
        <p:txBody>
          <a:bodyPr/>
          <a:lstStyle/>
          <a:p>
            <a:r>
              <a:rPr lang="he-IL" sz="3600" b="1" dirty="0">
                <a:solidFill>
                  <a:srgbClr val="FF0000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ת ו ד ה !</a:t>
            </a:r>
          </a:p>
        </p:txBody>
      </p:sp>
      <p:sp>
        <p:nvSpPr>
          <p:cNvPr id="35" name="מלבן 34">
            <a:extLst>
              <a:ext uri="{FF2B5EF4-FFF2-40B4-BE49-F238E27FC236}">
                <a16:creationId xmlns:a16="http://schemas.microsoft.com/office/drawing/2014/main" id="{3473D752-D0E3-46FB-8F9B-BB0462B9275D}"/>
              </a:ext>
            </a:extLst>
          </p:cNvPr>
          <p:cNvSpPr/>
          <p:nvPr/>
        </p:nvSpPr>
        <p:spPr>
          <a:xfrm>
            <a:off x="0" y="231491"/>
            <a:ext cx="1061610" cy="736332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6" name="תמונה 35">
            <a:extLst>
              <a:ext uri="{FF2B5EF4-FFF2-40B4-BE49-F238E27FC236}">
                <a16:creationId xmlns:a16="http://schemas.microsoft.com/office/drawing/2014/main" id="{615E14D6-7EEC-4953-A8E6-64AFDC1139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6" y="214462"/>
            <a:ext cx="772617" cy="77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0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86635" y="214462"/>
            <a:ext cx="7857365" cy="7392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המקור החוקי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e-IL" alt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פקודת מטא"ר 06.03.02 - "זכות שוטר לסיוע משפטי": אושרה ע"י היועמ"ש לממשלה ונכנסה לתוקף ביום 26.3.2016.</a:t>
            </a:r>
          </a:p>
          <a:p>
            <a:pPr algn="just"/>
            <a:r>
              <a:rPr lang="he-IL" alt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נוהל 08.01.03 "סיוע משפטי לשוטרים". פורסמה ב 28.10.2021.</a:t>
            </a:r>
            <a:endParaRPr lang="en-US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 eaLnBrk="1" hangingPunct="1"/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 eaLnBrk="1" hangingPunct="1"/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 eaLnBrk="1" hangingPunct="1"/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 eaLnBrk="1" hangingPunct="1"/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/>
            <a:r>
              <a:rPr lang="he-IL" alt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החלטת ממשלה שקבעה כי שינויים בפקודת הסיוע המשפטי לשוטרים טעונים אישור של יועמ"ש הממשלה.</a:t>
            </a:r>
          </a:p>
          <a:p>
            <a:pPr algn="just" eaLnBrk="1" hangingPunct="1"/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pic>
        <p:nvPicPr>
          <p:cNvPr id="2050" name="Picture 2" descr="C:\Program Files (x86)\Microsoft Office\MEDIA\CAGCAT10\j030084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900" y="2258008"/>
            <a:ext cx="1815084" cy="152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5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31640" y="295988"/>
            <a:ext cx="7740859" cy="6555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סיוע משפטי לשוטרים</a:t>
            </a:r>
          </a:p>
        </p:txBody>
      </p:sp>
      <p:sp>
        <p:nvSpPr>
          <p:cNvPr id="1536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996575"/>
            <a:ext cx="8229600" cy="3394472"/>
          </a:xfrm>
        </p:spPr>
        <p:txBody>
          <a:bodyPr>
            <a:noAutofit/>
          </a:bodyPr>
          <a:lstStyle/>
          <a:p>
            <a:pPr algn="just" eaLnBrk="1" hangingPunct="1"/>
            <a:r>
              <a:rPr lang="he-IL" altLang="he-IL" sz="21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אישור זכאות לסיוע נקבעת בוועדה לסיוע משפטי בראשות סמפכ"ל המשטרה.</a:t>
            </a:r>
          </a:p>
          <a:p>
            <a:pPr marL="0" indent="0" algn="just" eaLnBrk="1" hangingPunct="1">
              <a:buNone/>
            </a:pPr>
            <a:endParaRPr lang="he-IL" altLang="he-IL" sz="16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 eaLnBrk="1" hangingPunct="1"/>
            <a:r>
              <a:rPr lang="he-IL" altLang="he-IL" sz="21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הסיוע המשפטי הוא אחד הכלים המרכזיים למתן גיבוי לשוטר!!!</a:t>
            </a:r>
            <a:r>
              <a:rPr lang="he-IL" altLang="he-IL" sz="2100" dirty="0"/>
              <a:t>.</a:t>
            </a:r>
          </a:p>
          <a:p>
            <a:pPr algn="just" eaLnBrk="1" hangingPunct="1"/>
            <a:endParaRPr lang="he-IL" altLang="he-IL" sz="16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 eaLnBrk="1" hangingPunct="1"/>
            <a:r>
              <a:rPr lang="he-IL" altLang="he-IL" sz="21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הסיוע המשפטי אינו הסכמה למעשים</a:t>
            </a:r>
          </a:p>
          <a:p>
            <a:pPr marL="400011" lvl="1" indent="0" algn="just">
              <a:buNone/>
            </a:pPr>
            <a:r>
              <a:rPr lang="he-IL" altLang="he-IL" sz="21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המיוחסים לשוטר.</a:t>
            </a:r>
          </a:p>
          <a:p>
            <a:pPr marL="0" indent="0" algn="just" eaLnBrk="1" hangingPunct="1">
              <a:buNone/>
            </a:pPr>
            <a:endParaRPr lang="he-IL" altLang="he-IL" sz="16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11" y="3066805"/>
            <a:ext cx="3810093" cy="1925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27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31640" y="299854"/>
            <a:ext cx="7740860" cy="69672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מיהו שוטר הזכאי לסיוע ?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e-IL" altLang="he-IL" sz="25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שוטר קבע ('כחולה' + מג"ב)</a:t>
            </a:r>
          </a:p>
          <a:p>
            <a:r>
              <a:rPr lang="he-IL" altLang="he-IL" sz="25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שוטר </a:t>
            </a:r>
            <a:r>
              <a:rPr lang="he-IL" altLang="he-IL" sz="25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שח"מ</a:t>
            </a:r>
            <a:r>
              <a:rPr lang="he-IL" altLang="he-IL" sz="25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('כחולה' + מג"ב + חרדי)</a:t>
            </a:r>
          </a:p>
          <a:p>
            <a:pPr eaLnBrk="1" hangingPunct="1"/>
            <a:r>
              <a:rPr lang="he-IL" altLang="he-IL" sz="25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שוטר בשירות לאומי אזרחי 	</a:t>
            </a:r>
          </a:p>
          <a:p>
            <a:pPr eaLnBrk="1" hangingPunct="1"/>
            <a:r>
              <a:rPr lang="he-IL" altLang="he-IL" sz="25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שת"מ</a:t>
            </a:r>
            <a:r>
              <a:rPr lang="he-IL" altLang="he-IL" sz="25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/ שמ"ז</a:t>
            </a:r>
          </a:p>
          <a:p>
            <a:pPr eaLnBrk="1" hangingPunct="1"/>
            <a:r>
              <a:rPr lang="he-IL" altLang="he-IL" sz="25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מתנדב </a:t>
            </a: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sp>
        <p:nvSpPr>
          <p:cNvPr id="2" name="מלבן 1"/>
          <p:cNvSpPr/>
          <p:nvPr/>
        </p:nvSpPr>
        <p:spPr>
          <a:xfrm>
            <a:off x="1241630" y="3651870"/>
            <a:ext cx="7020780" cy="1125125"/>
          </a:xfrm>
          <a:prstGeom prst="rect">
            <a:avLst/>
          </a:prstGeom>
          <a:solidFill>
            <a:srgbClr val="99CCFF"/>
          </a:solidFill>
          <a:ln w="28575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altLang="he-IL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המועד הרלוונטי מתייחס לסטאטוס של השוטר בעת ביצוע המעשה !</a:t>
            </a:r>
          </a:p>
          <a:p>
            <a:pPr algn="ctr"/>
            <a:r>
              <a:rPr lang="he-IL" altLang="he-IL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לכן גם שוטר שאינו משרת יכול לבקש סיוע בגין מעשה שנעשה כאשר שירת בפועל.</a:t>
            </a:r>
            <a:endParaRPr lang="en-US" altLang="he-IL" b="1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91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0805" y="141480"/>
            <a:ext cx="8613195" cy="857250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he-IL" sz="30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המבחן לזכאות: במסגרת ולשם מילוי תפקידו</a:t>
            </a:r>
            <a:endParaRPr lang="en-US" sz="30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00151"/>
            <a:ext cx="8435280" cy="3394472"/>
          </a:xfrm>
        </p:spPr>
        <p:txBody>
          <a:bodyPr>
            <a:normAutofit fontScale="85000" lnSpcReduction="20000"/>
          </a:bodyPr>
          <a:lstStyle/>
          <a:p>
            <a:pPr marL="342866" lvl="4" indent="-342866" algn="just">
              <a:buFont typeface="Arial" panose="020B0604020202020204" pitchFamily="34" charset="0"/>
              <a:buChar char="•"/>
              <a:defRPr/>
            </a:pPr>
            <a:r>
              <a:rPr lang="he-IL" sz="3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ס' 4 לפקודה:</a:t>
            </a:r>
          </a:p>
          <a:p>
            <a:pPr marL="400011" lvl="1" indent="0" algn="just">
              <a:buNone/>
              <a:defRPr/>
            </a:pPr>
            <a:r>
              <a:rPr lang="he-IL" sz="30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הליך משפטי שביסודו מעשה או מחדל שעשה השוטר </a:t>
            </a:r>
            <a:r>
              <a:rPr lang="he-IL" sz="3000" b="1" dirty="0">
                <a:solidFill>
                  <a:srgbClr val="FFFFFF"/>
                </a:solidFill>
                <a:highlight>
                  <a:srgbClr val="008080"/>
                </a:highlight>
                <a:latin typeface="David" panose="020E0502060401010101" pitchFamily="34" charset="-79"/>
                <a:cs typeface="David" panose="020E0502060401010101" pitchFamily="34" charset="-79"/>
              </a:rPr>
              <a:t>במסגרת תפקידו ולשם מילוי תפקידו</a:t>
            </a:r>
            <a:r>
              <a:rPr lang="he-IL" sz="30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</a:p>
          <a:p>
            <a:pPr marL="400011" lvl="1" indent="0" algn="just">
              <a:buNone/>
              <a:defRPr/>
            </a:pPr>
            <a:endParaRPr lang="he-IL" dirty="0"/>
          </a:p>
          <a:p>
            <a:pPr marL="2171483" lvl="8" indent="-342866" algn="just">
              <a:defRPr/>
            </a:pPr>
            <a:r>
              <a:rPr lang="he-IL" sz="3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החריג - שוטר </a:t>
            </a:r>
            <a:r>
              <a:rPr lang="he-IL" sz="32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שח"מ</a:t>
            </a:r>
            <a:r>
              <a:rPr lang="he-IL" sz="3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: </a:t>
            </a:r>
          </a:p>
          <a:p>
            <a:pPr marL="400011" lvl="1" indent="0" algn="just">
              <a:buNone/>
              <a:defRPr/>
            </a:pPr>
            <a:r>
              <a:rPr lang="he-IL" sz="30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		זכאי לסיוע גם בגין מעשה או מחדל שלא נעשה תוך 			כדי ולשם מילוי תפקידו, ובלבד שבמקרה דומה היה 			מקבל סיוע משפטי בצה"ל. </a:t>
            </a:r>
          </a:p>
          <a:p>
            <a:pPr marL="400010" lvl="2" indent="0" algn="just">
              <a:buNone/>
              <a:defRPr/>
            </a:pPr>
            <a:r>
              <a:rPr lang="he-IL" sz="30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		הרציונל: השוואה לחיילים בסדיר.</a:t>
            </a: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pic>
        <p:nvPicPr>
          <p:cNvPr id="7" name="תמונה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121700"/>
            <a:ext cx="3665239" cy="276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4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31640" y="234730"/>
            <a:ext cx="7812360" cy="76184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הוועדה לסיוע משפטי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6565"/>
            <a:ext cx="8229600" cy="3394472"/>
          </a:xfrm>
        </p:spPr>
        <p:txBody>
          <a:bodyPr>
            <a:normAutofit/>
          </a:bodyPr>
          <a:lstStyle/>
          <a:p>
            <a:pPr marL="61722" indent="0" algn="just">
              <a:buNone/>
              <a:defRPr/>
            </a:pPr>
            <a:r>
              <a:rPr lang="he-IL" sz="30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הרכב הוועדה: </a:t>
            </a:r>
          </a:p>
          <a:p>
            <a:pPr marL="518922" indent="-457200" algn="just"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סמפכ"ל - יו"ר</a:t>
            </a:r>
          </a:p>
          <a:p>
            <a:pPr marL="518922" indent="-457200" algn="just"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רמ"ח פרט או נציגו</a:t>
            </a:r>
          </a:p>
          <a:p>
            <a:pPr marL="518922" indent="-457200" algn="just"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נציג היועמ"ש (רכז וחבר וועדה)</a:t>
            </a:r>
          </a:p>
          <a:p>
            <a:pPr marL="518922" indent="-457200" algn="just"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נציג ציבור</a:t>
            </a:r>
          </a:p>
          <a:p>
            <a:pPr marL="518922" indent="-457200" algn="just">
              <a:defRPr/>
            </a:pPr>
            <a:endParaRPr lang="he-IL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274320" indent="-212598" algn="just">
              <a:buNone/>
              <a:defRPr/>
            </a:pPr>
            <a:endParaRPr lang="en-US" dirty="0">
              <a:cs typeface="Guttman Yad-Brush" pitchFamily="2" charset="-79"/>
            </a:endParaRP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sp>
        <p:nvSpPr>
          <p:cNvPr id="7" name="מלבן 6"/>
          <p:cNvSpPr/>
          <p:nvPr/>
        </p:nvSpPr>
        <p:spPr>
          <a:xfrm>
            <a:off x="1691680" y="3111810"/>
            <a:ext cx="3311859" cy="562562"/>
          </a:xfrm>
          <a:prstGeom prst="rect">
            <a:avLst/>
          </a:prstGeom>
          <a:solidFill>
            <a:srgbClr val="99CCFF"/>
          </a:solidFill>
          <a:ln w="28575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61722" algn="ctr">
              <a:defRPr/>
            </a:pPr>
            <a:r>
              <a:rPr lang="he-IL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הוועדה מתכנסת אחת לחודש או בהתאם לצורך.</a:t>
            </a:r>
          </a:p>
        </p:txBody>
      </p:sp>
      <p:sp>
        <p:nvSpPr>
          <p:cNvPr id="8" name="מלבן 7"/>
          <p:cNvSpPr/>
          <p:nvPr/>
        </p:nvSpPr>
        <p:spPr>
          <a:xfrm>
            <a:off x="521550" y="4101920"/>
            <a:ext cx="7020780" cy="720080"/>
          </a:xfrm>
          <a:prstGeom prst="rect">
            <a:avLst/>
          </a:prstGeom>
          <a:solidFill>
            <a:srgbClr val="99CCFF"/>
          </a:solidFill>
          <a:ln w="28575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61722" algn="ctr">
              <a:defRPr/>
            </a:pPr>
            <a:r>
              <a:rPr lang="he-IL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ההחלטות מתקבלות בהצבעת רוב החברים. </a:t>
            </a:r>
          </a:p>
          <a:p>
            <a:pPr marL="61722" algn="ctr">
              <a:defRPr/>
            </a:pPr>
            <a:r>
              <a:rPr lang="he-IL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במקרה של דעות מנוגדות שקולות בקרב חברי הוועדה - תקבע עמדת הסמפכ"ל.</a:t>
            </a:r>
          </a:p>
        </p:txBody>
      </p:sp>
    </p:spTree>
    <p:extLst>
      <p:ext uri="{BB962C8B-B14F-4D97-AF65-F5344CB8AC3E}">
        <p14:creationId xmlns:p14="http://schemas.microsoft.com/office/powerpoint/2010/main" val="158432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86635" y="214462"/>
            <a:ext cx="7857365" cy="7392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אפשרויות לקבלת סיוע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0804" y="1131590"/>
            <a:ext cx="8435280" cy="3394472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שוטר רשאי לבחור להיות מיוצג, בהליכים פליליים או משמעתיים, בידי אחד מעורכי הדין מחברת ענבל או להיות מיוצג על ידי עו"ד פרטי.   הבחירה -  של השוטר בלבד.  </a:t>
            </a:r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indent="0" algn="just">
              <a:buNone/>
            </a:pPr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/>
            <a:r>
              <a:rPr lang="he-IL" alt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הייצוג ביד עו"ד מחברת ענבל – ללא תשלום.</a:t>
            </a:r>
          </a:p>
          <a:p>
            <a:pPr algn="just"/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just"/>
            <a:r>
              <a:rPr lang="he-IL" alt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הייצוג בידי עו"ד פרטי – מזכה בקבלת החזר </a:t>
            </a:r>
          </a:p>
          <a:p>
            <a:pPr marL="400011" lvl="1" indent="0" algn="just">
              <a:buNone/>
            </a:pPr>
            <a:r>
              <a:rPr lang="he-IL" altLang="he-IL" sz="23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בסיום ההליך בגובה תעריף ענבל.</a:t>
            </a:r>
          </a:p>
          <a:p>
            <a:pPr algn="just" eaLnBrk="1" hangingPunct="1"/>
            <a:endParaRPr lang="he-IL" altLang="he-IL" sz="23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2121700"/>
            <a:ext cx="2547938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91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41630" y="501520"/>
            <a:ext cx="7902370" cy="356800"/>
          </a:xfrm>
        </p:spPr>
        <p:txBody>
          <a:bodyPr>
            <a:normAutofit fontScale="90000"/>
          </a:bodyPr>
          <a:lstStyle/>
          <a:p>
            <a:pPr lvl="1" algn="ctr" defTabSz="914310" rtl="1">
              <a:spcBef>
                <a:spcPct val="0"/>
              </a:spcBef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אתר הסנגוריה המשטרתית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562110" y="1052246"/>
            <a:ext cx="3510390" cy="3589734"/>
          </a:xfrm>
        </p:spPr>
        <p:txBody>
          <a:bodyPr>
            <a:normAutofit fontScale="92500" lnSpcReduction="10000"/>
          </a:bodyPr>
          <a:lstStyle/>
          <a:p>
            <a:pPr marL="300038" lvl="1" indent="0" algn="just">
              <a:buNone/>
              <a:defRPr/>
            </a:pPr>
            <a:endParaRPr lang="he-IL" sz="36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 marL="61722" lvl="1" indent="0" algn="just">
              <a:buNone/>
              <a:defRPr/>
            </a:pPr>
            <a:r>
              <a:rPr lang="he-IL" sz="30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נושאים באתר:</a:t>
            </a:r>
          </a:p>
          <a:p>
            <a:pPr marL="300038" lvl="1" indent="0" algn="just">
              <a:buNone/>
              <a:defRPr/>
            </a:pPr>
            <a:endParaRPr lang="he-IL" sz="1875" dirty="0"/>
          </a:p>
          <a:p>
            <a:pPr marL="300038" lvl="1" indent="0" algn="just">
              <a:buNone/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זימון למח"ש</a:t>
            </a:r>
          </a:p>
          <a:p>
            <a:pPr marL="300038" lvl="1" indent="0" algn="just">
              <a:buNone/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הליך משמעתי</a:t>
            </a:r>
          </a:p>
          <a:p>
            <a:pPr marL="300038" lvl="1" indent="0" algn="just">
              <a:buNone/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זכאות לסנגור</a:t>
            </a:r>
          </a:p>
          <a:p>
            <a:pPr marL="300038" lvl="1" indent="0" algn="just">
              <a:buNone/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ייעוץ דחוף (אירועי ירי)</a:t>
            </a:r>
          </a:p>
          <a:p>
            <a:pPr marL="300038" lvl="1" indent="0" algn="just">
              <a:buNone/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שינוי עילת סגירה</a:t>
            </a:r>
          </a:p>
          <a:p>
            <a:pPr marL="300038" lvl="1" indent="0" algn="just">
              <a:buNone/>
              <a:defRPr/>
            </a:pPr>
            <a:r>
              <a:rPr lang="he-IL" sz="24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שאלות נפוצות</a:t>
            </a: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sp>
        <p:nvSpPr>
          <p:cNvPr id="8" name="Rectangle 3">
            <a:extLst>
              <a:ext uri="{FF2B5EF4-FFF2-40B4-BE49-F238E27FC236}">
                <a16:creationId xmlns:a16="http://schemas.microsoft.com/office/drawing/2014/main" id="{2F2040BF-BE7E-4BD8-B58D-8824C424167D}"/>
              </a:ext>
            </a:extLst>
          </p:cNvPr>
          <p:cNvSpPr txBox="1">
            <a:spLocks noChangeArrowheads="1"/>
          </p:cNvSpPr>
          <p:nvPr/>
        </p:nvSpPr>
        <p:spPr>
          <a:xfrm>
            <a:off x="1061610" y="1817331"/>
            <a:ext cx="3510390" cy="3589734"/>
          </a:xfrm>
          <a:prstGeom prst="rect">
            <a:avLst/>
          </a:prstGeom>
        </p:spPr>
        <p:txBody>
          <a:bodyPr vert="horz" lIns="91432" tIns="45716" rIns="91432" bIns="45716" rtlCol="1">
            <a:normAutofit/>
          </a:bodyPr>
          <a:lstStyle>
            <a:lvl1pPr marL="342866" indent="-34286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77" indent="-285722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87" indent="-22857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40" indent="-22857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95" indent="-22857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8" indent="-22857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4" indent="-22857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8" indent="-22857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2" indent="-228576" algn="r" defTabSz="91431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0038" lvl="1" indent="0" algn="just">
              <a:buFont typeface="Arial" panose="020B0604020202020204" pitchFamily="34" charset="0"/>
              <a:buNone/>
              <a:defRPr/>
            </a:pPr>
            <a:endParaRPr lang="he-IL" sz="2200" b="1" dirty="0">
              <a:solidFill>
                <a:schemeClr val="bg1"/>
              </a:solidFill>
              <a:latin typeface="Levenim MT" panose="02010502060101010101" pitchFamily="2" charset="-79"/>
              <a:cs typeface="Levenim MT" panose="02010502060101010101" pitchFamily="2" charset="-79"/>
            </a:endParaRPr>
          </a:p>
          <a:p>
            <a:pPr marL="300038" lvl="1" indent="0" algn="just">
              <a:buNone/>
              <a:defRPr/>
            </a:pPr>
            <a:r>
              <a:rPr lang="he-IL" sz="2200" b="1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שיימינג</a:t>
            </a:r>
            <a:endParaRPr lang="he-IL" sz="22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300038" lvl="1" indent="0" algn="just">
              <a:buFont typeface="Arial" panose="020B0604020202020204" pitchFamily="34" charset="0"/>
              <a:buNone/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זימון לבוחני תנועה</a:t>
            </a:r>
          </a:p>
          <a:p>
            <a:pPr marL="300038" lvl="1" indent="0" algn="just">
              <a:buFont typeface="Arial" panose="020B0604020202020204" pitchFamily="34" charset="0"/>
              <a:buNone/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פסקי דין</a:t>
            </a:r>
          </a:p>
          <a:p>
            <a:pPr marL="300038" lvl="1" indent="0" algn="just">
              <a:buFont typeface="Arial" panose="020B0604020202020204" pitchFamily="34" charset="0"/>
              <a:buNone/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פקודות ונהלים</a:t>
            </a:r>
          </a:p>
          <a:p>
            <a:pPr marL="300038" lvl="1" indent="0" algn="just">
              <a:buFont typeface="Arial" panose="020B0604020202020204" pitchFamily="34" charset="0"/>
              <a:buNone/>
              <a:defRPr/>
            </a:pPr>
            <a:r>
              <a:rPr lang="he-IL" sz="2200" b="1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טפסים</a:t>
            </a:r>
            <a:endParaRPr lang="en-US" sz="2200" b="1" dirty="0">
              <a:solidFill>
                <a:srgbClr val="FFFF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857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9485" y="209843"/>
            <a:ext cx="7857365" cy="8317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e-IL" sz="3600" b="1" dirty="0">
                <a:solidFill>
                  <a:schemeClr val="bg1"/>
                </a:solidFill>
                <a:latin typeface="Levenim MT" panose="02010502060101010101" pitchFamily="2" charset="-79"/>
                <a:ea typeface="+mn-ea"/>
                <a:cs typeface="Levenim MT" panose="02010502060101010101" pitchFamily="2" charset="-79"/>
              </a:rPr>
              <a:t>זימון למח"ש</a:t>
            </a:r>
            <a:endParaRPr lang="en-US" sz="3600" b="1" dirty="0">
              <a:solidFill>
                <a:schemeClr val="bg1"/>
              </a:solidFill>
              <a:latin typeface="Levenim MT" panose="02010502060101010101" pitchFamily="2" charset="-79"/>
              <a:ea typeface="+mn-ea"/>
              <a:cs typeface="Levenim MT" panose="02010502060101010101" pitchFamily="2" charset="-79"/>
            </a:endParaRPr>
          </a:p>
        </p:txBody>
      </p:sp>
      <p:grpSp>
        <p:nvGrpSpPr>
          <p:cNvPr id="4" name="קבוצה 3"/>
          <p:cNvGrpSpPr/>
          <p:nvPr/>
        </p:nvGrpSpPr>
        <p:grpSpPr>
          <a:xfrm>
            <a:off x="0" y="214462"/>
            <a:ext cx="1061610" cy="772617"/>
            <a:chOff x="0" y="214462"/>
            <a:chExt cx="1061610" cy="772617"/>
          </a:xfrm>
        </p:grpSpPr>
        <p:sp>
          <p:nvSpPr>
            <p:cNvPr id="5" name="מלבן 4"/>
            <p:cNvSpPr/>
            <p:nvPr/>
          </p:nvSpPr>
          <p:spPr>
            <a:xfrm>
              <a:off x="0" y="231491"/>
              <a:ext cx="1061610" cy="7363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" name="תמונה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496" y="214462"/>
              <a:ext cx="772617" cy="772617"/>
            </a:xfrm>
            <a:prstGeom prst="rect">
              <a:avLst/>
            </a:prstGeom>
          </p:spPr>
        </p:pic>
      </p:grpSp>
      <p:sp>
        <p:nvSpPr>
          <p:cNvPr id="2" name="מציין מיקום תוכן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e-IL" sz="4800" b="1" dirty="0">
                <a:solidFill>
                  <a:schemeClr val="bg1"/>
                </a:solidFill>
                <a:latin typeface="Levenim MT" panose="02010502060101010101" pitchFamily="2" charset="-79"/>
                <a:cs typeface="Levenim MT" panose="02010502060101010101" pitchFamily="2" charset="-79"/>
              </a:rPr>
              <a:t>   "תבוא מחר ב- 09:00"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79951"/>
            <a:ext cx="3955012" cy="2936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79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5648</TotalTime>
  <Words>779</Words>
  <Application>Microsoft Office PowerPoint</Application>
  <PresentationFormat>‫הצגה על המסך (16:9)</PresentationFormat>
  <Paragraphs>133</Paragraphs>
  <Slides>16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3" baseType="lpstr">
      <vt:lpstr>Arial</vt:lpstr>
      <vt:lpstr>Calibri</vt:lpstr>
      <vt:lpstr>David</vt:lpstr>
      <vt:lpstr>Levenim MT</vt:lpstr>
      <vt:lpstr>Verdana</vt:lpstr>
      <vt:lpstr>Wingdings 2</vt:lpstr>
      <vt:lpstr>ערכת נושא Office</vt:lpstr>
      <vt:lpstr>מצגת של PowerPoint‏</vt:lpstr>
      <vt:lpstr>המקור החוקי</vt:lpstr>
      <vt:lpstr>סיוע משפטי לשוטרים</vt:lpstr>
      <vt:lpstr>מיהו שוטר הזכאי לסיוע ?</vt:lpstr>
      <vt:lpstr>המבחן לזכאות: במסגרת ולשם מילוי תפקידו</vt:lpstr>
      <vt:lpstr>הוועדה לסיוע משפטי</vt:lpstr>
      <vt:lpstr>אפשרויות לקבלת סיוע</vt:lpstr>
      <vt:lpstr>אתר הסנגוריה המשטרתית</vt:lpstr>
      <vt:lpstr>זימון למח"ש</vt:lpstr>
      <vt:lpstr>הליך מזכה בסיוע</vt:lpstr>
      <vt:lpstr>אמצעיים משמעתיים</vt:lpstr>
      <vt:lpstr>מצגת של PowerPoint‏</vt:lpstr>
      <vt:lpstr>סמכויות ענישה של בית הדין למשמעת</vt:lpstr>
      <vt:lpstr>מצגת של PowerPoint‏</vt:lpstr>
      <vt:lpstr>מצגת של PowerPoint‏</vt:lpstr>
      <vt:lpstr>ת ו ד ה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nathan</dc:creator>
  <cp:lastModifiedBy>יועמ"ש המכללה הלאומית לשוטרים</cp:lastModifiedBy>
  <cp:revision>709</cp:revision>
  <cp:lastPrinted>2018-10-02T08:51:42Z</cp:lastPrinted>
  <dcterms:created xsi:type="dcterms:W3CDTF">2018-07-05T12:46:17Z</dcterms:created>
  <dcterms:modified xsi:type="dcterms:W3CDTF">2025-12-31T08:14:28Z</dcterms:modified>
</cp:coreProperties>
</file>